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44"/>
  </p:notesMasterIdLst>
  <p:handoutMasterIdLst>
    <p:handoutMasterId r:id="rId45"/>
  </p:handoutMasterIdLst>
  <p:sldIdLst>
    <p:sldId id="338" r:id="rId5"/>
    <p:sldId id="420" r:id="rId6"/>
    <p:sldId id="419" r:id="rId7"/>
    <p:sldId id="434" r:id="rId8"/>
    <p:sldId id="435" r:id="rId9"/>
    <p:sldId id="436" r:id="rId10"/>
    <p:sldId id="437" r:id="rId11"/>
    <p:sldId id="438" r:id="rId12"/>
    <p:sldId id="439" r:id="rId13"/>
    <p:sldId id="440" r:id="rId14"/>
    <p:sldId id="441" r:id="rId15"/>
    <p:sldId id="442" r:id="rId16"/>
    <p:sldId id="443" r:id="rId17"/>
    <p:sldId id="444" r:id="rId18"/>
    <p:sldId id="445" r:id="rId19"/>
    <p:sldId id="446" r:id="rId20"/>
    <p:sldId id="447" r:id="rId21"/>
    <p:sldId id="448" r:id="rId22"/>
    <p:sldId id="449" r:id="rId23"/>
    <p:sldId id="450" r:id="rId24"/>
    <p:sldId id="451" r:id="rId25"/>
    <p:sldId id="452" r:id="rId26"/>
    <p:sldId id="453" r:id="rId27"/>
    <p:sldId id="469" r:id="rId28"/>
    <p:sldId id="454" r:id="rId29"/>
    <p:sldId id="455" r:id="rId30"/>
    <p:sldId id="456" r:id="rId31"/>
    <p:sldId id="460" r:id="rId32"/>
    <p:sldId id="461" r:id="rId33"/>
    <p:sldId id="457" r:id="rId34"/>
    <p:sldId id="458" r:id="rId35"/>
    <p:sldId id="459" r:id="rId36"/>
    <p:sldId id="462" r:id="rId37"/>
    <p:sldId id="463" r:id="rId38"/>
    <p:sldId id="464" r:id="rId39"/>
    <p:sldId id="465" r:id="rId40"/>
    <p:sldId id="466" r:id="rId41"/>
    <p:sldId id="467" r:id="rId42"/>
    <p:sldId id="468" r:id="rId43"/>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urse Facilitation Pack" id="{ADBC6C6A-5D9A-5048-BBAD-416B5EDE92C9}">
          <p14:sldIdLst>
            <p14:sldId id="338"/>
            <p14:sldId id="420"/>
            <p14:sldId id="419"/>
            <p14:sldId id="434"/>
            <p14:sldId id="435"/>
            <p14:sldId id="436"/>
            <p14:sldId id="437"/>
            <p14:sldId id="438"/>
            <p14:sldId id="439"/>
            <p14:sldId id="440"/>
            <p14:sldId id="441"/>
            <p14:sldId id="442"/>
            <p14:sldId id="443"/>
            <p14:sldId id="444"/>
            <p14:sldId id="445"/>
            <p14:sldId id="446"/>
            <p14:sldId id="447"/>
            <p14:sldId id="448"/>
            <p14:sldId id="449"/>
            <p14:sldId id="450"/>
            <p14:sldId id="451"/>
            <p14:sldId id="452"/>
            <p14:sldId id="453"/>
          </p14:sldIdLst>
        </p14:section>
        <p14:section name="Templates" id="{B1505009-24A0-C64C-B30D-2481146851ED}">
          <p14:sldIdLst>
            <p14:sldId id="469"/>
            <p14:sldId id="454"/>
            <p14:sldId id="455"/>
            <p14:sldId id="456"/>
            <p14:sldId id="460"/>
            <p14:sldId id="461"/>
            <p14:sldId id="457"/>
            <p14:sldId id="458"/>
            <p14:sldId id="459"/>
            <p14:sldId id="462"/>
            <p14:sldId id="463"/>
            <p14:sldId id="464"/>
            <p14:sldId id="465"/>
            <p14:sldId id="466"/>
            <p14:sldId id="467"/>
            <p14:sldId id="46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56912D-B351-5140-498D-1B4464332B39}" name="Garcia, Mariana" initials="GM" userId="S::mariana.garcia@syneoshealth.com::86d4eae5-db24-4227-8f13-6abd1b6ecf24" providerId="AD"/>
  <p188:author id="{059DA257-60D5-E29E-ED82-D8A359B0BE62}" name="Jacobs, Laura" initials="JL" userId="S::JACOBLA6@novartis.net::99fa74c6-ede3-4954-a39a-d9db78cf29d5" providerId="AD"/>
  <p188:author id="{C7EFBC7A-81EC-5A40-2F3F-D2744B1E8A96}" name="Pang, Venese" initials="VP" userId="S::venese.pang@syneoshealth.com::9b772389-d7fb-4842-a45c-efb96d47841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59B5"/>
    <a:srgbClr val="3268BB"/>
    <a:srgbClr val="FF9300"/>
    <a:srgbClr val="4777C0"/>
    <a:srgbClr val="F1ECE9"/>
    <a:srgbClr val="1B59B5"/>
    <a:srgbClr val="A8D5FF"/>
    <a:srgbClr val="5DA6FF"/>
    <a:srgbClr val="001C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7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E73091A-C207-0526-42CB-2FBDC602D545}"/>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a:extLst>
              <a:ext uri="{FF2B5EF4-FFF2-40B4-BE49-F238E27FC236}">
                <a16:creationId xmlns:a16="http://schemas.microsoft.com/office/drawing/2014/main" id="{1597B8C9-A37E-D442-6215-7F786AA5833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0CF9A775-901A-4F75-B1C9-423B146636DB}" type="datetimeFigureOut">
              <a:rPr lang="en-GB" smtClean="0"/>
              <a:t>01/03/2024</a:t>
            </a:fld>
            <a:endParaRPr lang="en-GB"/>
          </a:p>
        </p:txBody>
      </p:sp>
      <p:sp>
        <p:nvSpPr>
          <p:cNvPr id="4" name="Footer Placeholder 3">
            <a:extLst>
              <a:ext uri="{FF2B5EF4-FFF2-40B4-BE49-F238E27FC236}">
                <a16:creationId xmlns:a16="http://schemas.microsoft.com/office/drawing/2014/main" id="{A579AE43-413D-D5C3-A1E1-E649600A9AFF}"/>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004DB09A-E594-6E1C-4CC9-A60CF2134A6B}"/>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2017A604-9A3E-4ABA-8A13-6830C1A7201E}" type="slidenum">
              <a:rPr lang="en-GB" smtClean="0"/>
              <a:t>‹#›</a:t>
            </a:fld>
            <a:endParaRPr lang="en-GB"/>
          </a:p>
        </p:txBody>
      </p:sp>
    </p:spTree>
    <p:extLst>
      <p:ext uri="{BB962C8B-B14F-4D97-AF65-F5344CB8AC3E}">
        <p14:creationId xmlns:p14="http://schemas.microsoft.com/office/powerpoint/2010/main" val="355475050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56" userDrawn="1">
          <p15:clr>
            <a:srgbClr val="F26B43"/>
          </p15:clr>
        </p15:guide>
        <p15:guide id="2" pos="217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8C6A14C8-90C7-43E2-A38B-D7133A2A007E}" type="datetimeFigureOut">
              <a:rPr lang="en-GB" smtClean="0"/>
              <a:t>01/03/2024</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en-GB"/>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9A7E2B1D-71E7-4A5E-B01A-A245F0A19ED9}" type="slidenum">
              <a:rPr lang="en-GB" smtClean="0"/>
              <a:t>‹#›</a:t>
            </a:fld>
            <a:endParaRPr lang="en-GB"/>
          </a:p>
        </p:txBody>
      </p:sp>
    </p:spTree>
    <p:extLst>
      <p:ext uri="{BB962C8B-B14F-4D97-AF65-F5344CB8AC3E}">
        <p14:creationId xmlns:p14="http://schemas.microsoft.com/office/powerpoint/2010/main" val="3546963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A7E2B1D-71E7-4A5E-B01A-A245F0A19ED9}" type="slidenum">
              <a:rPr lang="en-GB" smtClean="0"/>
              <a:t>5</a:t>
            </a:fld>
            <a:endParaRPr lang="en-GB"/>
          </a:p>
        </p:txBody>
      </p:sp>
    </p:spTree>
    <p:extLst>
      <p:ext uri="{BB962C8B-B14F-4D97-AF65-F5344CB8AC3E}">
        <p14:creationId xmlns:p14="http://schemas.microsoft.com/office/powerpoint/2010/main" val="217039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0.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6.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7.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8.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9.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0.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6.emf"/><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7.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8.emf"/><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9.emf"/><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0.emf"/><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S' crop 1">
    <p:bg>
      <p:bgPr>
        <a:solidFill>
          <a:srgbClr val="5DA6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F89C696-E6B5-E13F-B136-A087D8C56F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324001" y="2879890"/>
            <a:ext cx="3751112" cy="2585873"/>
          </a:xfrm>
        </p:spPr>
        <p:txBody>
          <a:bodyPr anchor="t" anchorCtr="0">
            <a:noAutofit/>
          </a:bodyPr>
          <a:lstStyle>
            <a:lvl1pPr algn="l">
              <a:lnSpc>
                <a:spcPct val="95000"/>
              </a:lnSpc>
              <a:defRPr sz="4200">
                <a:solidFill>
                  <a:schemeClr val="accent4"/>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24001" y="278091"/>
            <a:ext cx="4233712" cy="950634"/>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6" name="Picture 5">
            <a:extLst>
              <a:ext uri="{FF2B5EF4-FFF2-40B4-BE49-F238E27FC236}">
                <a16:creationId xmlns:a16="http://schemas.microsoft.com/office/drawing/2014/main" id="{39AFF9BF-4C3E-0321-AED5-E291086FF0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42240323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O' crop 2">
    <p:bg>
      <p:bgPr>
        <a:solidFill>
          <a:schemeClr val="accent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7C71F3A-8DB9-ED5B-32E2-789E53E2CD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8128000" y="230958"/>
            <a:ext cx="3743325" cy="2064567"/>
          </a:xfrm>
        </p:spPr>
        <p:txBody>
          <a:bodyPr anchor="t" anchorCtr="0">
            <a:noAutofit/>
          </a:bodyPr>
          <a:lstStyle>
            <a:lvl1pPr algn="l">
              <a:lnSpc>
                <a:spcPct val="95000"/>
              </a:lnSpc>
              <a:defRPr sz="4200">
                <a:solidFill>
                  <a:schemeClr val="accent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8128000" y="2922308"/>
            <a:ext cx="3744913" cy="2013229"/>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291C3FE6-B4B1-BACD-4B07-7925548C59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78970290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userDrawn="1">
  <p:cSld name="Welcome_letter">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7CC40E-01C5-3611-1C33-34876850A953}"/>
              </a:ext>
            </a:extLst>
          </p:cNvPr>
          <p:cNvSpPr/>
          <p:nvPr userDrawn="1"/>
        </p:nvSpPr>
        <p:spPr>
          <a:xfrm>
            <a:off x="0" y="5727030"/>
            <a:ext cx="12192000" cy="11309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 name="TextBox 5">
            <a:extLst>
              <a:ext uri="{FF2B5EF4-FFF2-40B4-BE49-F238E27FC236}">
                <a16:creationId xmlns:a16="http://schemas.microsoft.com/office/drawing/2014/main" id="{1E9F7969-6523-1942-9782-FBDB8A6A43C4}"/>
              </a:ext>
            </a:extLst>
          </p:cNvPr>
          <p:cNvSpPr txBox="1"/>
          <p:nvPr userDrawn="1"/>
        </p:nvSpPr>
        <p:spPr>
          <a:xfrm>
            <a:off x="5289229" y="1458942"/>
            <a:ext cx="1880243" cy="348729"/>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s-ES" sz="1800" err="1">
                <a:effectLst/>
                <a:latin typeface="+mn-lt"/>
                <a:ea typeface="Calibri" panose="020F0502020204030204" pitchFamily="34" charset="0"/>
                <a:cs typeface="Arial" panose="020B0604020202020204" pitchFamily="34" charset="0"/>
              </a:rPr>
              <a:t>Welcome</a:t>
            </a:r>
            <a:r>
              <a:rPr lang="es-ES" sz="1800">
                <a:effectLst/>
                <a:latin typeface="+mn-lt"/>
                <a:ea typeface="Calibri" panose="020F0502020204030204" pitchFamily="34" charset="0"/>
                <a:cs typeface="Arial" panose="020B0604020202020204" pitchFamily="34" charset="0"/>
              </a:rPr>
              <a:t> </a:t>
            </a:r>
            <a:r>
              <a:rPr lang="es-ES" sz="1800" err="1">
                <a:effectLst/>
                <a:latin typeface="+mn-lt"/>
                <a:ea typeface="Calibri" panose="020F0502020204030204" pitchFamily="34" charset="0"/>
                <a:cs typeface="Arial" panose="020B0604020202020204" pitchFamily="34" charset="0"/>
              </a:rPr>
              <a:t>to</a:t>
            </a:r>
            <a:endParaRPr lang="en-AR" sz="1600" b="1" spc="-10">
              <a:solidFill>
                <a:schemeClr val="accent2"/>
              </a:solidFill>
              <a:latin typeface="+mn-lt"/>
            </a:endParaRPr>
          </a:p>
        </p:txBody>
      </p:sp>
      <p:sp>
        <p:nvSpPr>
          <p:cNvPr id="38" name="TextBox 37">
            <a:extLst>
              <a:ext uri="{FF2B5EF4-FFF2-40B4-BE49-F238E27FC236}">
                <a16:creationId xmlns:a16="http://schemas.microsoft.com/office/drawing/2014/main" id="{8DD591D6-4B8D-2806-5467-FC71AC5DD619}"/>
              </a:ext>
            </a:extLst>
          </p:cNvPr>
          <p:cNvSpPr txBox="1"/>
          <p:nvPr userDrawn="1"/>
        </p:nvSpPr>
        <p:spPr>
          <a:xfrm>
            <a:off x="323997" y="5207239"/>
            <a:ext cx="11486854" cy="863986"/>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n-US" sz="1800">
                <a:effectLst/>
                <a:latin typeface="+mn-lt"/>
                <a:ea typeface="Calibri" panose="020F0502020204030204" pitchFamily="34" charset="0"/>
                <a:cs typeface="Arial" panose="020B0604020202020204" pitchFamily="34" charset="0"/>
              </a:rPr>
              <a:t>We appreciate your interest and look forward to an informative meeting. Kind regards,</a:t>
            </a:r>
            <a:endParaRPr lang="en-AR" sz="1800">
              <a:effectLst/>
              <a:latin typeface="+mn-lt"/>
              <a:ea typeface="Calibri" panose="020F0502020204030204" pitchFamily="34" charset="0"/>
              <a:cs typeface="Arial" panose="020B0604020202020204" pitchFamily="34" charset="0"/>
            </a:endParaRPr>
          </a:p>
        </p:txBody>
      </p:sp>
      <p:sp>
        <p:nvSpPr>
          <p:cNvPr id="39" name="Text Placeholder 31">
            <a:extLst>
              <a:ext uri="{FF2B5EF4-FFF2-40B4-BE49-F238E27FC236}">
                <a16:creationId xmlns:a16="http://schemas.microsoft.com/office/drawing/2014/main" id="{FD0A5216-B91F-1921-0729-61EA3F91DDC6}"/>
              </a:ext>
            </a:extLst>
          </p:cNvPr>
          <p:cNvSpPr>
            <a:spLocks noGrp="1"/>
          </p:cNvSpPr>
          <p:nvPr>
            <p:ph type="body" sz="quarter" idx="14" hasCustomPrompt="1"/>
          </p:nvPr>
        </p:nvSpPr>
        <p:spPr>
          <a:xfrm>
            <a:off x="1528763" y="1808610"/>
            <a:ext cx="9401175" cy="364355"/>
          </a:xfrm>
        </p:spPr>
        <p:txBody>
          <a:bodyPr/>
          <a:lstStyle>
            <a:lvl1pPr algn="ctr">
              <a:defRPr sz="2400" b="1"/>
            </a:lvl1pPr>
          </a:lstStyle>
          <a:p>
            <a:pPr lvl="0"/>
            <a:r>
              <a:rPr lang="en-US"/>
              <a:t>[insert event],</a:t>
            </a:r>
            <a:endParaRPr lang="en-AR"/>
          </a:p>
        </p:txBody>
      </p:sp>
      <p:sp>
        <p:nvSpPr>
          <p:cNvPr id="58" name="TextBox 57">
            <a:extLst>
              <a:ext uri="{FF2B5EF4-FFF2-40B4-BE49-F238E27FC236}">
                <a16:creationId xmlns:a16="http://schemas.microsoft.com/office/drawing/2014/main" id="{B77BC908-5E53-7F22-1CD4-8BA7FC0B21DD}"/>
              </a:ext>
            </a:extLst>
          </p:cNvPr>
          <p:cNvSpPr txBox="1"/>
          <p:nvPr userDrawn="1"/>
        </p:nvSpPr>
        <p:spPr>
          <a:xfrm>
            <a:off x="3948187" y="2246203"/>
            <a:ext cx="4562327" cy="395582"/>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n-US" sz="1800">
                <a:solidFill>
                  <a:schemeClr val="tx1"/>
                </a:solidFill>
                <a:effectLst/>
                <a:latin typeface="+mn-lt"/>
                <a:ea typeface="Calibri" panose="020F0502020204030204" pitchFamily="34" charset="0"/>
                <a:cs typeface="Arial" panose="020B0604020202020204" pitchFamily="34" charset="0"/>
              </a:rPr>
              <a:t>It is with great pleasure that we welcome you to </a:t>
            </a:r>
            <a:endParaRPr lang="en-AR" sz="1600" b="1" spc="-10">
              <a:solidFill>
                <a:schemeClr val="tx1"/>
              </a:solidFill>
              <a:latin typeface="+mn-lt"/>
            </a:endParaRPr>
          </a:p>
        </p:txBody>
      </p:sp>
      <p:sp>
        <p:nvSpPr>
          <p:cNvPr id="59" name="Text Placeholder 31">
            <a:extLst>
              <a:ext uri="{FF2B5EF4-FFF2-40B4-BE49-F238E27FC236}">
                <a16:creationId xmlns:a16="http://schemas.microsoft.com/office/drawing/2014/main" id="{7EF5A95F-0E7A-D590-36D2-0BFF540534A0}"/>
              </a:ext>
            </a:extLst>
          </p:cNvPr>
          <p:cNvSpPr>
            <a:spLocks noGrp="1"/>
          </p:cNvSpPr>
          <p:nvPr>
            <p:ph type="body" sz="quarter" idx="20" hasCustomPrompt="1"/>
          </p:nvPr>
        </p:nvSpPr>
        <p:spPr>
          <a:xfrm>
            <a:off x="2178844" y="2594898"/>
            <a:ext cx="8101013" cy="234826"/>
          </a:xfrm>
        </p:spPr>
        <p:txBody>
          <a:bodyPr/>
          <a:lstStyle>
            <a:lvl1pPr algn="ctr">
              <a:defRPr sz="1800" b="1"/>
            </a:lvl1pPr>
          </a:lstStyle>
          <a:p>
            <a:pPr lvl="0"/>
            <a:r>
              <a:rPr lang="en-US"/>
              <a:t>[insert event].</a:t>
            </a:r>
            <a:endParaRPr lang="en-AR"/>
          </a:p>
        </p:txBody>
      </p:sp>
      <p:sp>
        <p:nvSpPr>
          <p:cNvPr id="60" name="TextBox 59">
            <a:extLst>
              <a:ext uri="{FF2B5EF4-FFF2-40B4-BE49-F238E27FC236}">
                <a16:creationId xmlns:a16="http://schemas.microsoft.com/office/drawing/2014/main" id="{37FC9CA7-DD83-740A-124E-61C284232016}"/>
              </a:ext>
            </a:extLst>
          </p:cNvPr>
          <p:cNvSpPr txBox="1"/>
          <p:nvPr userDrawn="1"/>
        </p:nvSpPr>
        <p:spPr>
          <a:xfrm>
            <a:off x="3569567" y="3391934"/>
            <a:ext cx="5319566"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800">
                <a:solidFill>
                  <a:schemeClr val="tx1"/>
                </a:solidFill>
                <a:effectLst/>
                <a:latin typeface="+mn-lt"/>
                <a:ea typeface="Calibri" panose="020F0502020204030204" pitchFamily="34" charset="0"/>
                <a:cs typeface="Arial" panose="020B0604020202020204" pitchFamily="34" charset="0"/>
              </a:rPr>
              <a:t>Our discussions will be centered on the following objectives: </a:t>
            </a:r>
            <a:endParaRPr lang="en-AR" sz="1600" b="1" spc="-10">
              <a:solidFill>
                <a:schemeClr val="tx1"/>
              </a:solidFill>
              <a:latin typeface="+mn-lt"/>
            </a:endParaRPr>
          </a:p>
        </p:txBody>
      </p:sp>
      <p:sp>
        <p:nvSpPr>
          <p:cNvPr id="61" name="Text Placeholder 31">
            <a:extLst>
              <a:ext uri="{FF2B5EF4-FFF2-40B4-BE49-F238E27FC236}">
                <a16:creationId xmlns:a16="http://schemas.microsoft.com/office/drawing/2014/main" id="{2A299564-BE13-83DB-5CB9-9734ECB2C8D7}"/>
              </a:ext>
            </a:extLst>
          </p:cNvPr>
          <p:cNvSpPr>
            <a:spLocks noGrp="1"/>
          </p:cNvSpPr>
          <p:nvPr>
            <p:ph type="body" sz="quarter" idx="21" hasCustomPrompt="1"/>
          </p:nvPr>
        </p:nvSpPr>
        <p:spPr>
          <a:xfrm>
            <a:off x="3121820" y="3890496"/>
            <a:ext cx="6215061" cy="1130969"/>
          </a:xfrm>
        </p:spPr>
        <p:txBody>
          <a:bodyPr/>
          <a:lstStyle>
            <a:lvl1pPr marL="285750" indent="-285750" algn="ctr">
              <a:buFont typeface="Arial" panose="020B0604020202020204" pitchFamily="34" charset="0"/>
              <a:buChar char="•"/>
              <a:defRPr sz="1800" b="1"/>
            </a:lvl1pPr>
          </a:lstStyle>
          <a:p>
            <a:pPr lvl="0"/>
            <a:r>
              <a:rPr lang="en-US"/>
              <a:t>[insert objective]</a:t>
            </a:r>
          </a:p>
          <a:p>
            <a:pPr lvl="0"/>
            <a:r>
              <a:rPr lang="en-US"/>
              <a:t>[insert objective]</a:t>
            </a:r>
          </a:p>
          <a:p>
            <a:pPr lvl="0"/>
            <a:r>
              <a:rPr lang="en-US"/>
              <a:t>[insert objective]</a:t>
            </a:r>
            <a:endParaRPr lang="en-AR"/>
          </a:p>
          <a:p>
            <a:pPr lvl="0"/>
            <a:endParaRPr lang="en-AR"/>
          </a:p>
        </p:txBody>
      </p:sp>
      <p:sp>
        <p:nvSpPr>
          <p:cNvPr id="65" name="Text Placeholder 31">
            <a:extLst>
              <a:ext uri="{FF2B5EF4-FFF2-40B4-BE49-F238E27FC236}">
                <a16:creationId xmlns:a16="http://schemas.microsoft.com/office/drawing/2014/main" id="{CB53911B-E669-5F0D-0383-6E55A71C1CF8}"/>
              </a:ext>
            </a:extLst>
          </p:cNvPr>
          <p:cNvSpPr>
            <a:spLocks noGrp="1"/>
          </p:cNvSpPr>
          <p:nvPr>
            <p:ph type="body" sz="quarter" idx="23" hasCustomPrompt="1"/>
          </p:nvPr>
        </p:nvSpPr>
        <p:spPr>
          <a:xfrm>
            <a:off x="2178844" y="5946220"/>
            <a:ext cx="8101013" cy="234826"/>
          </a:xfrm>
        </p:spPr>
        <p:txBody>
          <a:bodyPr/>
          <a:lstStyle>
            <a:lvl1pPr algn="ctr">
              <a:defRPr sz="1800" b="1">
                <a:solidFill>
                  <a:schemeClr val="tx2"/>
                </a:solidFill>
              </a:defRPr>
            </a:lvl1pPr>
          </a:lstStyle>
          <a:p>
            <a:pPr lvl="0"/>
            <a:r>
              <a:rPr lang="en-US"/>
              <a:t>[insert Signature]</a:t>
            </a:r>
            <a:endParaRPr lang="en-AR"/>
          </a:p>
        </p:txBody>
      </p:sp>
      <p:sp>
        <p:nvSpPr>
          <p:cNvPr id="66" name="Text Placeholder 31">
            <a:extLst>
              <a:ext uri="{FF2B5EF4-FFF2-40B4-BE49-F238E27FC236}">
                <a16:creationId xmlns:a16="http://schemas.microsoft.com/office/drawing/2014/main" id="{E29EB62F-3EDF-A871-3FA1-267F627A3CE2}"/>
              </a:ext>
            </a:extLst>
          </p:cNvPr>
          <p:cNvSpPr>
            <a:spLocks noGrp="1"/>
          </p:cNvSpPr>
          <p:nvPr>
            <p:ph type="body" sz="quarter" idx="24" hasCustomPrompt="1"/>
          </p:nvPr>
        </p:nvSpPr>
        <p:spPr>
          <a:xfrm>
            <a:off x="2178844" y="6332708"/>
            <a:ext cx="8101013" cy="234826"/>
          </a:xfrm>
        </p:spPr>
        <p:txBody>
          <a:bodyPr/>
          <a:lstStyle>
            <a:lvl1pPr algn="ctr">
              <a:defRPr sz="1800" b="1">
                <a:solidFill>
                  <a:schemeClr val="tx2"/>
                </a:solidFill>
              </a:defRPr>
            </a:lvl1pPr>
          </a:lstStyle>
          <a:p>
            <a:pPr lvl="0"/>
            <a:r>
              <a:rPr lang="en-US"/>
              <a:t>[insert Name, Role, Country]</a:t>
            </a:r>
            <a:endParaRPr lang="en-AR"/>
          </a:p>
        </p:txBody>
      </p:sp>
      <p:sp>
        <p:nvSpPr>
          <p:cNvPr id="2" name="TextBox 1">
            <a:extLst>
              <a:ext uri="{FF2B5EF4-FFF2-40B4-BE49-F238E27FC236}">
                <a16:creationId xmlns:a16="http://schemas.microsoft.com/office/drawing/2014/main" id="{0D15D2CC-1188-2AFC-3B5F-7664ED0875BA}"/>
              </a:ext>
            </a:extLst>
          </p:cNvPr>
          <p:cNvSpPr txBox="1"/>
          <p:nvPr userDrawn="1"/>
        </p:nvSpPr>
        <p:spPr>
          <a:xfrm>
            <a:off x="2178844" y="2902853"/>
            <a:ext cx="8101013" cy="395582"/>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n-US" sz="1800">
                <a:solidFill>
                  <a:schemeClr val="tx1"/>
                </a:solidFill>
                <a:effectLst/>
                <a:latin typeface="+mn-lt"/>
                <a:ea typeface="Calibri" panose="020F0502020204030204" pitchFamily="34" charset="0"/>
                <a:cs typeface="Arial" panose="020B0604020202020204" pitchFamily="34" charset="0"/>
              </a:rPr>
              <a:t>We are very pleased that you are able to join us and participate in the discussions. </a:t>
            </a:r>
            <a:endParaRPr lang="en-AR" sz="1600" b="1" spc="-10">
              <a:solidFill>
                <a:schemeClr val="tx1"/>
              </a:solidFill>
              <a:latin typeface="+mn-lt"/>
            </a:endParaRPr>
          </a:p>
        </p:txBody>
      </p:sp>
      <p:cxnSp>
        <p:nvCxnSpPr>
          <p:cNvPr id="4" name="Straight Connector 3">
            <a:extLst>
              <a:ext uri="{FF2B5EF4-FFF2-40B4-BE49-F238E27FC236}">
                <a16:creationId xmlns:a16="http://schemas.microsoft.com/office/drawing/2014/main" id="{821C6684-D74B-6677-D571-10499ED9EB1F}"/>
              </a:ext>
            </a:extLst>
          </p:cNvPr>
          <p:cNvCxnSpPr>
            <a:cxnSpLocks/>
          </p:cNvCxnSpPr>
          <p:nvPr userDrawn="1"/>
        </p:nvCxnSpPr>
        <p:spPr>
          <a:xfrm>
            <a:off x="1707357" y="4203095"/>
            <a:ext cx="9043987"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D509394-CCB0-B5AD-5748-717830946342}"/>
              </a:ext>
            </a:extLst>
          </p:cNvPr>
          <p:cNvCxnSpPr>
            <a:cxnSpLocks/>
          </p:cNvCxnSpPr>
          <p:nvPr userDrawn="1"/>
        </p:nvCxnSpPr>
        <p:spPr>
          <a:xfrm>
            <a:off x="1707357" y="4560283"/>
            <a:ext cx="9043987"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23FD6956-9CC6-060E-4491-9C1EF3393F01}"/>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Title 1">
            <a:extLst>
              <a:ext uri="{FF2B5EF4-FFF2-40B4-BE49-F238E27FC236}">
                <a16:creationId xmlns:a16="http://schemas.microsoft.com/office/drawing/2014/main" id="{A719E8AD-864C-9217-02F9-F7D3C105D47E}"/>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Tree>
    <p:extLst>
      <p:ext uri="{BB962C8B-B14F-4D97-AF65-F5344CB8AC3E}">
        <p14:creationId xmlns:p14="http://schemas.microsoft.com/office/powerpoint/2010/main" val="64833677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EFA4AA5-840B-F93B-40BC-B316B78213E7}"/>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Title 1">
            <a:extLst>
              <a:ext uri="{FF2B5EF4-FFF2-40B4-BE49-F238E27FC236}">
                <a16:creationId xmlns:a16="http://schemas.microsoft.com/office/drawing/2014/main" id="{DB4C5147-047F-E876-8177-4E5B17393738}"/>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graphicFrame>
        <p:nvGraphicFramePr>
          <p:cNvPr id="6" name="Table 5">
            <a:extLst>
              <a:ext uri="{FF2B5EF4-FFF2-40B4-BE49-F238E27FC236}">
                <a16:creationId xmlns:a16="http://schemas.microsoft.com/office/drawing/2014/main" id="{667BC5A0-738F-4DFE-F493-541ABFF56D43}"/>
              </a:ext>
            </a:extLst>
          </p:cNvPr>
          <p:cNvGraphicFramePr>
            <a:graphicFrameLocks noGrp="1"/>
          </p:cNvGraphicFramePr>
          <p:nvPr userDrawn="1">
            <p:extLst>
              <p:ext uri="{D42A27DB-BD31-4B8C-83A1-F6EECF244321}">
                <p14:modId xmlns:p14="http://schemas.microsoft.com/office/powerpoint/2010/main" val="2181610833"/>
              </p:ext>
            </p:extLst>
          </p:nvPr>
        </p:nvGraphicFramePr>
        <p:xfrm>
          <a:off x="322799" y="2137586"/>
          <a:ext cx="11410912" cy="4389120"/>
        </p:xfrm>
        <a:graphic>
          <a:graphicData uri="http://schemas.openxmlformats.org/drawingml/2006/table">
            <a:tbl>
              <a:tblPr firstRow="1" firstCol="1"/>
              <a:tblGrid>
                <a:gridCol w="986752">
                  <a:extLst>
                    <a:ext uri="{9D8B030D-6E8A-4147-A177-3AD203B41FA5}">
                      <a16:colId xmlns:a16="http://schemas.microsoft.com/office/drawing/2014/main" val="1733434982"/>
                    </a:ext>
                  </a:extLst>
                </a:gridCol>
                <a:gridCol w="8046720">
                  <a:extLst>
                    <a:ext uri="{9D8B030D-6E8A-4147-A177-3AD203B41FA5}">
                      <a16:colId xmlns:a16="http://schemas.microsoft.com/office/drawing/2014/main" val="945151358"/>
                    </a:ext>
                  </a:extLst>
                </a:gridCol>
                <a:gridCol w="2377440">
                  <a:extLst>
                    <a:ext uri="{9D8B030D-6E8A-4147-A177-3AD203B41FA5}">
                      <a16:colId xmlns:a16="http://schemas.microsoft.com/office/drawing/2014/main" val="4042550383"/>
                    </a:ext>
                  </a:extLst>
                </a:gridCol>
              </a:tblGrid>
              <a:tr h="365760">
                <a:tc>
                  <a:txBody>
                    <a:bodyPr/>
                    <a:lstStyle/>
                    <a:p>
                      <a:pPr marL="0" marR="0" algn="l" fontAlgn="ctr">
                        <a:lnSpc>
                          <a:spcPts val="1200"/>
                        </a:lnSpc>
                        <a:spcBef>
                          <a:spcPts val="0"/>
                        </a:spcBef>
                        <a:spcAft>
                          <a:spcPts val="0"/>
                        </a:spcAft>
                        <a:tabLst>
                          <a:tab pos="1271905" algn="l"/>
                        </a:tabLst>
                      </a:pPr>
                      <a:r>
                        <a:rPr lang="en-US" sz="1400" b="1" i="0" u="none" strike="noStrike" spc="0">
                          <a:solidFill>
                            <a:srgbClr val="FFFFFF"/>
                          </a:solidFill>
                          <a:effectLst/>
                          <a:latin typeface="Arial" panose="020B0604020202020204" pitchFamily="34" charset="0"/>
                          <a:ea typeface="Calibri" panose="020F0502020204030204" pitchFamily="34" charset="0"/>
                          <a:cs typeface="Arial" panose="020B0604020202020204" pitchFamily="34" charset="0"/>
                        </a:rPr>
                        <a:t>Time</a:t>
                      </a:r>
                      <a:endParaRPr lang="en-US" sz="2400" b="0" i="0" u="none" strike="noStrike" spc="0">
                        <a:effectLst/>
                        <a:latin typeface="Arial" panose="020B0604020202020204" pitchFamily="34" charset="0"/>
                      </a:endParaRPr>
                    </a:p>
                  </a:txBody>
                  <a:tcPr marL="72110" marR="72110" marT="11267" marB="0" anchor="ctr">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algn="l" fontAlgn="ctr">
                        <a:lnSpc>
                          <a:spcPts val="1200"/>
                        </a:lnSpc>
                        <a:spcBef>
                          <a:spcPts val="0"/>
                        </a:spcBef>
                        <a:spcAft>
                          <a:spcPts val="0"/>
                        </a:spcAft>
                        <a:tabLst>
                          <a:tab pos="1271905" algn="l"/>
                        </a:tabLst>
                      </a:pPr>
                      <a:r>
                        <a:rPr lang="en-US" sz="1400" b="1" i="0" u="none" strike="noStrike" spc="0">
                          <a:solidFill>
                            <a:srgbClr val="FFFFFF"/>
                          </a:solidFill>
                          <a:effectLst/>
                          <a:latin typeface="Arial" panose="020B0604020202020204" pitchFamily="34" charset="0"/>
                          <a:ea typeface="Calibri" panose="020F0502020204030204" pitchFamily="34" charset="0"/>
                          <a:cs typeface="Arial" panose="020B0604020202020204" pitchFamily="34" charset="0"/>
                        </a:rPr>
                        <a:t>Topic</a:t>
                      </a:r>
                      <a:endParaRPr lang="en-US" sz="2400" b="0" i="0" u="none" strike="noStrike" spc="0">
                        <a:effectLst/>
                        <a:latin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marL="0" marR="0" algn="l" fontAlgn="ctr">
                        <a:lnSpc>
                          <a:spcPts val="1200"/>
                        </a:lnSpc>
                        <a:spcBef>
                          <a:spcPts val="0"/>
                        </a:spcBef>
                        <a:spcAft>
                          <a:spcPts val="0"/>
                        </a:spcAft>
                        <a:tabLst>
                          <a:tab pos="1271905" algn="l"/>
                        </a:tabLst>
                      </a:pPr>
                      <a:r>
                        <a:rPr lang="en-US" sz="1400" b="1" i="0" u="none" strike="noStrike" spc="0">
                          <a:solidFill>
                            <a:srgbClr val="FFFFFF"/>
                          </a:solidFill>
                          <a:effectLst/>
                          <a:latin typeface="Arial" panose="020B0604020202020204" pitchFamily="34" charset="0"/>
                          <a:ea typeface="Calibri" panose="020F0502020204030204" pitchFamily="34" charset="0"/>
                          <a:cs typeface="Arial" panose="020B0604020202020204" pitchFamily="34" charset="0"/>
                        </a:rPr>
                        <a:t>Presenter</a:t>
                      </a:r>
                      <a:endParaRPr lang="en-US" sz="2400" b="0" i="0" u="none" strike="noStrike" spc="0">
                        <a:effectLst/>
                        <a:latin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497987300"/>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Welcome and introductions </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287435448"/>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Aims of the meeting</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382531910"/>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074697585"/>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Discussion/Q&amp;A</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0"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All</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547558364"/>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bg1"/>
                          </a:solidFill>
                          <a:effectLst/>
                          <a:latin typeface="Arial" panose="020B0604020202020204" pitchFamily="34" charset="0"/>
                          <a:ea typeface="Calibri" panose="020F0502020204030204" pitchFamily="34" charset="0"/>
                          <a:cs typeface="Arial" panose="020B0604020202020204" pitchFamily="34" charset="0"/>
                        </a:rPr>
                        <a:t>Break</a:t>
                      </a: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r>
                        <a:rPr lang="en-US" sz="1300" b="0" i="0" u="none" strike="noStrike">
                          <a:solidFill>
                            <a:schemeClr val="bg1"/>
                          </a:solidFill>
                          <a:effectLst/>
                          <a:latin typeface="Arial" panose="020B0604020202020204" pitchFamily="34" charset="0"/>
                          <a:ea typeface="Calibri" panose="020F0502020204030204" pitchFamily="34" charset="0"/>
                          <a:cs typeface="Arial" panose="020B0604020202020204" pitchFamily="34" charset="0"/>
                        </a:rPr>
                        <a:t> </a:t>
                      </a: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54938958"/>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3611216176"/>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Discussion/Q&amp;A</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0"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All</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96974365"/>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bg1"/>
                          </a:solidFill>
                          <a:effectLst/>
                          <a:latin typeface="Arial" panose="020B0604020202020204" pitchFamily="34" charset="0"/>
                          <a:ea typeface="Calibri" panose="020F0502020204030204" pitchFamily="34" charset="0"/>
                          <a:cs typeface="Arial" panose="020B0604020202020204" pitchFamily="34" charset="0"/>
                        </a:rPr>
                        <a:t>Lunch </a:t>
                      </a: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r>
                        <a:rPr lang="en-US" sz="1300" b="0" i="0" u="none" strike="noStrike">
                          <a:solidFill>
                            <a:schemeClr val="bg1"/>
                          </a:solidFill>
                          <a:effectLst/>
                          <a:latin typeface="Arial" panose="020B0604020202020204" pitchFamily="34" charset="0"/>
                          <a:ea typeface="Calibri" panose="020F0502020204030204" pitchFamily="34" charset="0"/>
                          <a:cs typeface="Arial" panose="020B0604020202020204" pitchFamily="34" charset="0"/>
                        </a:rPr>
                        <a:t> </a:t>
                      </a: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886920169"/>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162197993"/>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Discussion/Q&amp;A</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marL="0" marR="0" algn="l" fontAlgn="t">
                        <a:lnSpc>
                          <a:spcPts val="1200"/>
                        </a:lnSpc>
                        <a:spcBef>
                          <a:spcPts val="0"/>
                        </a:spcBef>
                        <a:spcAft>
                          <a:spcPts val="0"/>
                        </a:spcAft>
                        <a:tabLst>
                          <a:tab pos="1271905" algn="l"/>
                        </a:tabLst>
                      </a:pPr>
                      <a:r>
                        <a:rPr lang="en-US" sz="1300" b="0"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All</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738844733"/>
                  </a:ext>
                </a:extLst>
              </a:tr>
              <a:tr h="36576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r>
                        <a:rPr lang="en-US" sz="1300" b="1" i="0" u="none" strike="noStrike">
                          <a:solidFill>
                            <a:schemeClr val="tx1"/>
                          </a:solidFill>
                          <a:effectLst/>
                          <a:latin typeface="Arial" panose="020B0604020202020204" pitchFamily="34" charset="0"/>
                          <a:ea typeface="Calibri" panose="020F0502020204030204" pitchFamily="34" charset="0"/>
                          <a:cs typeface="Arial" panose="020B0604020202020204" pitchFamily="34" charset="0"/>
                        </a:rPr>
                        <a:t>Meeting summary and close</a:t>
                      </a: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912367754"/>
                  </a:ext>
                </a:extLst>
              </a:tr>
            </a:tbl>
          </a:graphicData>
        </a:graphic>
      </p:graphicFrame>
      <p:sp>
        <p:nvSpPr>
          <p:cNvPr id="40" name="Text Placeholder 39">
            <a:extLst>
              <a:ext uri="{FF2B5EF4-FFF2-40B4-BE49-F238E27FC236}">
                <a16:creationId xmlns:a16="http://schemas.microsoft.com/office/drawing/2014/main" id="{A8AD69B8-254A-1016-5DC8-70394E86806D}"/>
              </a:ext>
            </a:extLst>
          </p:cNvPr>
          <p:cNvSpPr>
            <a:spLocks noGrp="1"/>
          </p:cNvSpPr>
          <p:nvPr>
            <p:ph type="body" sz="quarter" idx="13" hasCustomPrompt="1"/>
          </p:nvPr>
        </p:nvSpPr>
        <p:spPr>
          <a:xfrm>
            <a:off x="322799" y="1250551"/>
            <a:ext cx="4457700" cy="271553"/>
          </a:xfrm>
        </p:spPr>
        <p:txBody>
          <a:bodyPr/>
          <a:lstStyle>
            <a:lvl1pPr>
              <a:defRPr sz="1400" b="1"/>
            </a:lvl1pPr>
          </a:lstStyle>
          <a:p>
            <a:pPr lvl="0"/>
            <a:r>
              <a:rPr lang="en-US"/>
              <a:t>[Insert meeting title]</a:t>
            </a:r>
            <a:endParaRPr lang="en-AR"/>
          </a:p>
        </p:txBody>
      </p:sp>
      <p:sp>
        <p:nvSpPr>
          <p:cNvPr id="44" name="Text Placeholder 39">
            <a:extLst>
              <a:ext uri="{FF2B5EF4-FFF2-40B4-BE49-F238E27FC236}">
                <a16:creationId xmlns:a16="http://schemas.microsoft.com/office/drawing/2014/main" id="{1FFDA65D-8B74-A498-AC22-5B492143B4E8}"/>
              </a:ext>
            </a:extLst>
          </p:cNvPr>
          <p:cNvSpPr>
            <a:spLocks noGrp="1"/>
          </p:cNvSpPr>
          <p:nvPr>
            <p:ph type="body" sz="quarter" idx="14" hasCustomPrompt="1"/>
          </p:nvPr>
        </p:nvSpPr>
        <p:spPr>
          <a:xfrm>
            <a:off x="322799" y="1471918"/>
            <a:ext cx="4457700" cy="242133"/>
          </a:xfrm>
        </p:spPr>
        <p:txBody>
          <a:bodyPr/>
          <a:lstStyle>
            <a:lvl1pPr>
              <a:defRPr sz="1400" b="0"/>
            </a:lvl1pPr>
          </a:lstStyle>
          <a:p>
            <a:pPr lvl="0"/>
            <a:r>
              <a:rPr lang="en-US"/>
              <a:t>[Insert meeting date, time, and venue]</a:t>
            </a:r>
            <a:endParaRPr lang="en-AR"/>
          </a:p>
        </p:txBody>
      </p:sp>
      <p:sp>
        <p:nvSpPr>
          <p:cNvPr id="47" name="Text Placeholder 39">
            <a:extLst>
              <a:ext uri="{FF2B5EF4-FFF2-40B4-BE49-F238E27FC236}">
                <a16:creationId xmlns:a16="http://schemas.microsoft.com/office/drawing/2014/main" id="{3A409ED1-2549-396E-1884-926B2871AC08}"/>
              </a:ext>
            </a:extLst>
          </p:cNvPr>
          <p:cNvSpPr>
            <a:spLocks noGrp="1"/>
          </p:cNvSpPr>
          <p:nvPr>
            <p:ph type="body" sz="quarter" idx="15" hasCustomPrompt="1"/>
          </p:nvPr>
        </p:nvSpPr>
        <p:spPr>
          <a:xfrm>
            <a:off x="322799" y="1682032"/>
            <a:ext cx="4457700" cy="331570"/>
          </a:xfrm>
        </p:spPr>
        <p:txBody>
          <a:bodyPr/>
          <a:lstStyle>
            <a:lvl1pPr>
              <a:defRPr sz="1400" b="0"/>
            </a:lvl1pPr>
          </a:lstStyle>
          <a:p>
            <a:pPr lvl="0"/>
            <a:r>
              <a:rPr lang="en-US"/>
              <a:t>[Insert meeting objectives]</a:t>
            </a:r>
            <a:endParaRPr lang="en-AR"/>
          </a:p>
        </p:txBody>
      </p:sp>
      <p:sp>
        <p:nvSpPr>
          <p:cNvPr id="49" name="Text Placeholder 48">
            <a:extLst>
              <a:ext uri="{FF2B5EF4-FFF2-40B4-BE49-F238E27FC236}">
                <a16:creationId xmlns:a16="http://schemas.microsoft.com/office/drawing/2014/main" id="{D6338D1A-D786-D46B-9E7C-D04C54C83AFB}"/>
              </a:ext>
            </a:extLst>
          </p:cNvPr>
          <p:cNvSpPr>
            <a:spLocks noGrp="1"/>
          </p:cNvSpPr>
          <p:nvPr>
            <p:ph type="body" sz="quarter" idx="16" hasCustomPrompt="1"/>
          </p:nvPr>
        </p:nvSpPr>
        <p:spPr>
          <a:xfrm>
            <a:off x="434992" y="2560795"/>
            <a:ext cx="757237" cy="285750"/>
          </a:xfrm>
        </p:spPr>
        <p:txBody>
          <a:bodyPr/>
          <a:lstStyle>
            <a:lvl1pPr>
              <a:defRPr sz="1600">
                <a:solidFill>
                  <a:schemeClr val="tx1"/>
                </a:solidFill>
              </a:defRPr>
            </a:lvl1pPr>
          </a:lstStyle>
          <a:p>
            <a:pPr lvl="0"/>
            <a:r>
              <a:rPr lang="en-US"/>
              <a:t>XX:XX</a:t>
            </a:r>
            <a:endParaRPr lang="en-AR"/>
          </a:p>
        </p:txBody>
      </p:sp>
      <p:sp>
        <p:nvSpPr>
          <p:cNvPr id="50" name="Text Placeholder 48">
            <a:extLst>
              <a:ext uri="{FF2B5EF4-FFF2-40B4-BE49-F238E27FC236}">
                <a16:creationId xmlns:a16="http://schemas.microsoft.com/office/drawing/2014/main" id="{C3B3BE32-BC71-BE9C-6B42-47E43240B319}"/>
              </a:ext>
            </a:extLst>
          </p:cNvPr>
          <p:cNvSpPr>
            <a:spLocks noGrp="1"/>
          </p:cNvSpPr>
          <p:nvPr>
            <p:ph type="body" sz="quarter" idx="17" hasCustomPrompt="1"/>
          </p:nvPr>
        </p:nvSpPr>
        <p:spPr>
          <a:xfrm>
            <a:off x="434992" y="2917983"/>
            <a:ext cx="757237" cy="285750"/>
          </a:xfrm>
        </p:spPr>
        <p:txBody>
          <a:bodyPr/>
          <a:lstStyle>
            <a:lvl1pPr>
              <a:defRPr sz="1600">
                <a:solidFill>
                  <a:schemeClr val="tx1"/>
                </a:solidFill>
              </a:defRPr>
            </a:lvl1pPr>
          </a:lstStyle>
          <a:p>
            <a:pPr lvl="0"/>
            <a:r>
              <a:rPr lang="en-US"/>
              <a:t>XX:XX</a:t>
            </a:r>
            <a:endParaRPr lang="en-AR"/>
          </a:p>
        </p:txBody>
      </p:sp>
      <p:sp>
        <p:nvSpPr>
          <p:cNvPr id="51" name="Text Placeholder 48">
            <a:extLst>
              <a:ext uri="{FF2B5EF4-FFF2-40B4-BE49-F238E27FC236}">
                <a16:creationId xmlns:a16="http://schemas.microsoft.com/office/drawing/2014/main" id="{7D8E97C1-35C4-96BF-25EE-93AAD23A7C9F}"/>
              </a:ext>
            </a:extLst>
          </p:cNvPr>
          <p:cNvSpPr>
            <a:spLocks noGrp="1"/>
          </p:cNvSpPr>
          <p:nvPr>
            <p:ph type="body" sz="quarter" idx="18" hasCustomPrompt="1"/>
          </p:nvPr>
        </p:nvSpPr>
        <p:spPr>
          <a:xfrm>
            <a:off x="434992" y="3303745"/>
            <a:ext cx="757237" cy="285750"/>
          </a:xfrm>
        </p:spPr>
        <p:txBody>
          <a:bodyPr/>
          <a:lstStyle>
            <a:lvl1pPr>
              <a:defRPr sz="1600">
                <a:solidFill>
                  <a:schemeClr val="tx1"/>
                </a:solidFill>
              </a:defRPr>
            </a:lvl1pPr>
          </a:lstStyle>
          <a:p>
            <a:pPr lvl="0"/>
            <a:r>
              <a:rPr lang="en-US"/>
              <a:t>XX:XX</a:t>
            </a:r>
            <a:endParaRPr lang="en-AR"/>
          </a:p>
        </p:txBody>
      </p:sp>
      <p:sp>
        <p:nvSpPr>
          <p:cNvPr id="52" name="Text Placeholder 48">
            <a:extLst>
              <a:ext uri="{FF2B5EF4-FFF2-40B4-BE49-F238E27FC236}">
                <a16:creationId xmlns:a16="http://schemas.microsoft.com/office/drawing/2014/main" id="{D744E62E-2C60-BF07-C20C-868F3CDB6B51}"/>
              </a:ext>
            </a:extLst>
          </p:cNvPr>
          <p:cNvSpPr>
            <a:spLocks noGrp="1"/>
          </p:cNvSpPr>
          <p:nvPr>
            <p:ph type="body" sz="quarter" idx="19" hasCustomPrompt="1"/>
          </p:nvPr>
        </p:nvSpPr>
        <p:spPr>
          <a:xfrm>
            <a:off x="434992" y="3660933"/>
            <a:ext cx="757237" cy="285750"/>
          </a:xfrm>
        </p:spPr>
        <p:txBody>
          <a:bodyPr/>
          <a:lstStyle>
            <a:lvl1pPr>
              <a:defRPr sz="1600">
                <a:solidFill>
                  <a:schemeClr val="tx1"/>
                </a:solidFill>
              </a:defRPr>
            </a:lvl1pPr>
          </a:lstStyle>
          <a:p>
            <a:pPr lvl="0"/>
            <a:r>
              <a:rPr lang="en-US"/>
              <a:t>XX:XX</a:t>
            </a:r>
            <a:endParaRPr lang="en-AR"/>
          </a:p>
        </p:txBody>
      </p:sp>
      <p:sp>
        <p:nvSpPr>
          <p:cNvPr id="53" name="Text Placeholder 48">
            <a:extLst>
              <a:ext uri="{FF2B5EF4-FFF2-40B4-BE49-F238E27FC236}">
                <a16:creationId xmlns:a16="http://schemas.microsoft.com/office/drawing/2014/main" id="{139D7334-7010-30B5-C1B3-69C49CE3CD07}"/>
              </a:ext>
            </a:extLst>
          </p:cNvPr>
          <p:cNvSpPr>
            <a:spLocks noGrp="1"/>
          </p:cNvSpPr>
          <p:nvPr>
            <p:ph type="body" sz="quarter" idx="20" hasCustomPrompt="1"/>
          </p:nvPr>
        </p:nvSpPr>
        <p:spPr>
          <a:xfrm>
            <a:off x="434992" y="4389595"/>
            <a:ext cx="757237" cy="285750"/>
          </a:xfrm>
        </p:spPr>
        <p:txBody>
          <a:bodyPr/>
          <a:lstStyle>
            <a:lvl1pPr>
              <a:defRPr sz="1600">
                <a:solidFill>
                  <a:schemeClr val="tx1"/>
                </a:solidFill>
              </a:defRPr>
            </a:lvl1pPr>
          </a:lstStyle>
          <a:p>
            <a:pPr lvl="0"/>
            <a:r>
              <a:rPr lang="en-US"/>
              <a:t>XX:XX</a:t>
            </a:r>
            <a:endParaRPr lang="en-AR"/>
          </a:p>
        </p:txBody>
      </p:sp>
      <p:sp>
        <p:nvSpPr>
          <p:cNvPr id="54" name="Text Placeholder 48">
            <a:extLst>
              <a:ext uri="{FF2B5EF4-FFF2-40B4-BE49-F238E27FC236}">
                <a16:creationId xmlns:a16="http://schemas.microsoft.com/office/drawing/2014/main" id="{55DB8B30-16D0-A6D9-36A9-104F41F767CC}"/>
              </a:ext>
            </a:extLst>
          </p:cNvPr>
          <p:cNvSpPr>
            <a:spLocks noGrp="1"/>
          </p:cNvSpPr>
          <p:nvPr>
            <p:ph type="body" sz="quarter" idx="21" hasCustomPrompt="1"/>
          </p:nvPr>
        </p:nvSpPr>
        <p:spPr>
          <a:xfrm>
            <a:off x="434992" y="4746783"/>
            <a:ext cx="757237" cy="285750"/>
          </a:xfrm>
        </p:spPr>
        <p:txBody>
          <a:bodyPr/>
          <a:lstStyle>
            <a:lvl1pPr>
              <a:defRPr sz="1600">
                <a:solidFill>
                  <a:schemeClr val="tx1"/>
                </a:solidFill>
              </a:defRPr>
            </a:lvl1pPr>
          </a:lstStyle>
          <a:p>
            <a:pPr lvl="0"/>
            <a:r>
              <a:rPr lang="en-US"/>
              <a:t>XX:XX</a:t>
            </a:r>
            <a:endParaRPr lang="en-AR"/>
          </a:p>
        </p:txBody>
      </p:sp>
      <p:sp>
        <p:nvSpPr>
          <p:cNvPr id="55" name="Text Placeholder 48">
            <a:extLst>
              <a:ext uri="{FF2B5EF4-FFF2-40B4-BE49-F238E27FC236}">
                <a16:creationId xmlns:a16="http://schemas.microsoft.com/office/drawing/2014/main" id="{EC38536D-FAE7-0E0E-1541-B704E5720E4A}"/>
              </a:ext>
            </a:extLst>
          </p:cNvPr>
          <p:cNvSpPr>
            <a:spLocks noGrp="1"/>
          </p:cNvSpPr>
          <p:nvPr>
            <p:ph type="body" sz="quarter" idx="22" hasCustomPrompt="1"/>
          </p:nvPr>
        </p:nvSpPr>
        <p:spPr>
          <a:xfrm>
            <a:off x="434992" y="5118257"/>
            <a:ext cx="757237" cy="285750"/>
          </a:xfrm>
        </p:spPr>
        <p:txBody>
          <a:bodyPr/>
          <a:lstStyle>
            <a:lvl1pPr>
              <a:defRPr sz="1600">
                <a:solidFill>
                  <a:schemeClr val="bg1"/>
                </a:solidFill>
              </a:defRPr>
            </a:lvl1pPr>
          </a:lstStyle>
          <a:p>
            <a:pPr lvl="0"/>
            <a:r>
              <a:rPr lang="en-US"/>
              <a:t>XX:XX</a:t>
            </a:r>
            <a:endParaRPr lang="en-AR"/>
          </a:p>
        </p:txBody>
      </p:sp>
      <p:sp>
        <p:nvSpPr>
          <p:cNvPr id="56" name="Text Placeholder 48">
            <a:extLst>
              <a:ext uri="{FF2B5EF4-FFF2-40B4-BE49-F238E27FC236}">
                <a16:creationId xmlns:a16="http://schemas.microsoft.com/office/drawing/2014/main" id="{0FF37BD5-4082-2506-8AC3-DADD0DB8971C}"/>
              </a:ext>
            </a:extLst>
          </p:cNvPr>
          <p:cNvSpPr>
            <a:spLocks noGrp="1"/>
          </p:cNvSpPr>
          <p:nvPr>
            <p:ph type="body" sz="quarter" idx="23" hasCustomPrompt="1"/>
          </p:nvPr>
        </p:nvSpPr>
        <p:spPr>
          <a:xfrm>
            <a:off x="434992" y="5489733"/>
            <a:ext cx="757237" cy="285750"/>
          </a:xfrm>
        </p:spPr>
        <p:txBody>
          <a:bodyPr/>
          <a:lstStyle>
            <a:lvl1pPr>
              <a:defRPr sz="1600">
                <a:solidFill>
                  <a:schemeClr val="tx1"/>
                </a:solidFill>
              </a:defRPr>
            </a:lvl1pPr>
          </a:lstStyle>
          <a:p>
            <a:pPr lvl="0"/>
            <a:r>
              <a:rPr lang="en-US"/>
              <a:t>XX:XX</a:t>
            </a:r>
            <a:endParaRPr lang="en-AR"/>
          </a:p>
        </p:txBody>
      </p:sp>
      <p:sp>
        <p:nvSpPr>
          <p:cNvPr id="57" name="Text Placeholder 48">
            <a:extLst>
              <a:ext uri="{FF2B5EF4-FFF2-40B4-BE49-F238E27FC236}">
                <a16:creationId xmlns:a16="http://schemas.microsoft.com/office/drawing/2014/main" id="{EB740383-86C4-9FB6-CACE-8D6620F6EE17}"/>
              </a:ext>
            </a:extLst>
          </p:cNvPr>
          <p:cNvSpPr>
            <a:spLocks noGrp="1"/>
          </p:cNvSpPr>
          <p:nvPr>
            <p:ph type="body" sz="quarter" idx="24" hasCustomPrompt="1"/>
          </p:nvPr>
        </p:nvSpPr>
        <p:spPr>
          <a:xfrm>
            <a:off x="434992" y="5832633"/>
            <a:ext cx="757237" cy="285750"/>
          </a:xfrm>
        </p:spPr>
        <p:txBody>
          <a:bodyPr/>
          <a:lstStyle>
            <a:lvl1pPr>
              <a:defRPr sz="1600">
                <a:solidFill>
                  <a:schemeClr val="tx1"/>
                </a:solidFill>
              </a:defRPr>
            </a:lvl1pPr>
          </a:lstStyle>
          <a:p>
            <a:pPr lvl="0"/>
            <a:r>
              <a:rPr lang="en-US"/>
              <a:t>XX:XX</a:t>
            </a:r>
            <a:endParaRPr lang="en-AR"/>
          </a:p>
        </p:txBody>
      </p:sp>
      <p:sp>
        <p:nvSpPr>
          <p:cNvPr id="58" name="Text Placeholder 48">
            <a:extLst>
              <a:ext uri="{FF2B5EF4-FFF2-40B4-BE49-F238E27FC236}">
                <a16:creationId xmlns:a16="http://schemas.microsoft.com/office/drawing/2014/main" id="{D5333310-EDD1-E75B-167B-2C1A0EAEA12C}"/>
              </a:ext>
            </a:extLst>
          </p:cNvPr>
          <p:cNvSpPr>
            <a:spLocks noGrp="1"/>
          </p:cNvSpPr>
          <p:nvPr>
            <p:ph type="body" sz="quarter" idx="25" hasCustomPrompt="1"/>
          </p:nvPr>
        </p:nvSpPr>
        <p:spPr>
          <a:xfrm>
            <a:off x="434992" y="6189821"/>
            <a:ext cx="757237" cy="285750"/>
          </a:xfrm>
        </p:spPr>
        <p:txBody>
          <a:bodyPr/>
          <a:lstStyle>
            <a:lvl1pPr>
              <a:defRPr sz="1600">
                <a:solidFill>
                  <a:schemeClr val="tx1"/>
                </a:solidFill>
              </a:defRPr>
            </a:lvl1pPr>
          </a:lstStyle>
          <a:p>
            <a:pPr lvl="0"/>
            <a:r>
              <a:rPr lang="en-US"/>
              <a:t>XX:XX</a:t>
            </a:r>
            <a:endParaRPr lang="en-AR"/>
          </a:p>
        </p:txBody>
      </p:sp>
      <p:sp>
        <p:nvSpPr>
          <p:cNvPr id="59" name="Text Placeholder 48">
            <a:extLst>
              <a:ext uri="{FF2B5EF4-FFF2-40B4-BE49-F238E27FC236}">
                <a16:creationId xmlns:a16="http://schemas.microsoft.com/office/drawing/2014/main" id="{4FF16780-A54A-FCCD-A5CC-5429F6E6F2F5}"/>
              </a:ext>
            </a:extLst>
          </p:cNvPr>
          <p:cNvSpPr>
            <a:spLocks noGrp="1"/>
          </p:cNvSpPr>
          <p:nvPr>
            <p:ph type="body" sz="quarter" idx="26" hasCustomPrompt="1"/>
          </p:nvPr>
        </p:nvSpPr>
        <p:spPr>
          <a:xfrm>
            <a:off x="1388568" y="3346609"/>
            <a:ext cx="5754151" cy="142875"/>
          </a:xfrm>
        </p:spPr>
        <p:txBody>
          <a:bodyPr/>
          <a:lstStyle>
            <a:lvl1pPr>
              <a:defRPr sz="1300" b="1">
                <a:solidFill>
                  <a:schemeClr val="tx1"/>
                </a:solidFill>
              </a:defRPr>
            </a:lvl1pPr>
          </a:lstStyle>
          <a:p>
            <a:pPr lvl="0"/>
            <a:r>
              <a:rPr lang="en-US"/>
              <a:t>[Insert presentation/workshop title (e.g., Introduction to biosimilars)] </a:t>
            </a:r>
          </a:p>
          <a:p>
            <a:pPr lvl="0"/>
            <a:endParaRPr lang="en-US"/>
          </a:p>
        </p:txBody>
      </p:sp>
      <p:sp>
        <p:nvSpPr>
          <p:cNvPr id="60" name="Text Placeholder 48">
            <a:extLst>
              <a:ext uri="{FF2B5EF4-FFF2-40B4-BE49-F238E27FC236}">
                <a16:creationId xmlns:a16="http://schemas.microsoft.com/office/drawing/2014/main" id="{32E72492-2E47-0BA6-F533-20C7E5A160A8}"/>
              </a:ext>
            </a:extLst>
          </p:cNvPr>
          <p:cNvSpPr>
            <a:spLocks noGrp="1"/>
          </p:cNvSpPr>
          <p:nvPr>
            <p:ph type="body" sz="quarter" idx="27" hasCustomPrompt="1"/>
          </p:nvPr>
        </p:nvSpPr>
        <p:spPr>
          <a:xfrm>
            <a:off x="1388568" y="4389596"/>
            <a:ext cx="5754151" cy="142875"/>
          </a:xfrm>
        </p:spPr>
        <p:txBody>
          <a:bodyPr/>
          <a:lstStyle>
            <a:lvl1pPr>
              <a:defRPr sz="1300" b="1">
                <a:solidFill>
                  <a:schemeClr val="tx1"/>
                </a:solidFill>
              </a:defRPr>
            </a:lvl1pPr>
          </a:lstStyle>
          <a:p>
            <a:pPr lvl="0"/>
            <a:r>
              <a:rPr lang="en-US"/>
              <a:t>[Insert presentation/workshop title (e.g., Introduction to biosimilars)] </a:t>
            </a:r>
          </a:p>
          <a:p>
            <a:pPr lvl="0"/>
            <a:endParaRPr lang="en-US"/>
          </a:p>
        </p:txBody>
      </p:sp>
      <p:sp>
        <p:nvSpPr>
          <p:cNvPr id="61" name="Text Placeholder 48">
            <a:extLst>
              <a:ext uri="{FF2B5EF4-FFF2-40B4-BE49-F238E27FC236}">
                <a16:creationId xmlns:a16="http://schemas.microsoft.com/office/drawing/2014/main" id="{2A643F63-B325-D91A-171E-90E72DD78518}"/>
              </a:ext>
            </a:extLst>
          </p:cNvPr>
          <p:cNvSpPr>
            <a:spLocks noGrp="1"/>
          </p:cNvSpPr>
          <p:nvPr>
            <p:ph type="body" sz="quarter" idx="28" hasCustomPrompt="1"/>
          </p:nvPr>
        </p:nvSpPr>
        <p:spPr>
          <a:xfrm>
            <a:off x="1388568" y="5518308"/>
            <a:ext cx="5754151" cy="142875"/>
          </a:xfrm>
        </p:spPr>
        <p:txBody>
          <a:bodyPr/>
          <a:lstStyle>
            <a:lvl1pPr>
              <a:defRPr sz="1300" b="1">
                <a:solidFill>
                  <a:schemeClr val="tx1"/>
                </a:solidFill>
              </a:defRPr>
            </a:lvl1pPr>
          </a:lstStyle>
          <a:p>
            <a:pPr lvl="0"/>
            <a:r>
              <a:rPr lang="en-US"/>
              <a:t>[Insert presentation/workshop title (e.g., Introduction to biosimilars)] </a:t>
            </a:r>
          </a:p>
          <a:p>
            <a:pPr lvl="0"/>
            <a:endParaRPr lang="en-US"/>
          </a:p>
        </p:txBody>
      </p:sp>
      <p:sp>
        <p:nvSpPr>
          <p:cNvPr id="62" name="Text Placeholder 48">
            <a:extLst>
              <a:ext uri="{FF2B5EF4-FFF2-40B4-BE49-F238E27FC236}">
                <a16:creationId xmlns:a16="http://schemas.microsoft.com/office/drawing/2014/main" id="{0A01407E-DB56-C6FB-CBAD-C9E68B8BB9A0}"/>
              </a:ext>
            </a:extLst>
          </p:cNvPr>
          <p:cNvSpPr>
            <a:spLocks noGrp="1"/>
          </p:cNvSpPr>
          <p:nvPr>
            <p:ph type="body" sz="quarter" idx="29" hasCustomPrompt="1"/>
          </p:nvPr>
        </p:nvSpPr>
        <p:spPr>
          <a:xfrm>
            <a:off x="9427400" y="2533581"/>
            <a:ext cx="2183327" cy="285750"/>
          </a:xfrm>
        </p:spPr>
        <p:txBody>
          <a:bodyPr anchor="ctr" anchorCtr="0"/>
          <a:lstStyle>
            <a:lvl1pPr>
              <a:defRPr sz="1300" b="0">
                <a:solidFill>
                  <a:schemeClr val="tx1"/>
                </a:solidFill>
              </a:defRPr>
            </a:lvl1pPr>
          </a:lstStyle>
          <a:p>
            <a:pPr lvl="0"/>
            <a:r>
              <a:rPr lang="en-US"/>
              <a:t>[Insert speaker] </a:t>
            </a:r>
          </a:p>
        </p:txBody>
      </p:sp>
      <p:sp>
        <p:nvSpPr>
          <p:cNvPr id="63" name="Text Placeholder 48">
            <a:extLst>
              <a:ext uri="{FF2B5EF4-FFF2-40B4-BE49-F238E27FC236}">
                <a16:creationId xmlns:a16="http://schemas.microsoft.com/office/drawing/2014/main" id="{C093BE30-162E-58C3-F3B5-8FE542152653}"/>
              </a:ext>
            </a:extLst>
          </p:cNvPr>
          <p:cNvSpPr>
            <a:spLocks noGrp="1"/>
          </p:cNvSpPr>
          <p:nvPr>
            <p:ph type="body" sz="quarter" idx="30" hasCustomPrompt="1"/>
          </p:nvPr>
        </p:nvSpPr>
        <p:spPr>
          <a:xfrm>
            <a:off x="9427400" y="2905056"/>
            <a:ext cx="2183327" cy="285750"/>
          </a:xfrm>
        </p:spPr>
        <p:txBody>
          <a:bodyPr anchor="ctr" anchorCtr="0"/>
          <a:lstStyle>
            <a:lvl1pPr>
              <a:defRPr sz="1300" b="0">
                <a:solidFill>
                  <a:schemeClr val="tx1"/>
                </a:solidFill>
              </a:defRPr>
            </a:lvl1pPr>
          </a:lstStyle>
          <a:p>
            <a:pPr lvl="0"/>
            <a:r>
              <a:rPr lang="en-US"/>
              <a:t>[Insert speaker] </a:t>
            </a:r>
          </a:p>
        </p:txBody>
      </p:sp>
      <p:sp>
        <p:nvSpPr>
          <p:cNvPr id="64" name="Text Placeholder 48">
            <a:extLst>
              <a:ext uri="{FF2B5EF4-FFF2-40B4-BE49-F238E27FC236}">
                <a16:creationId xmlns:a16="http://schemas.microsoft.com/office/drawing/2014/main" id="{01E7FDA0-B820-240C-5653-92552154D056}"/>
              </a:ext>
            </a:extLst>
          </p:cNvPr>
          <p:cNvSpPr>
            <a:spLocks noGrp="1"/>
          </p:cNvSpPr>
          <p:nvPr>
            <p:ph type="body" sz="quarter" idx="31" hasCustomPrompt="1"/>
          </p:nvPr>
        </p:nvSpPr>
        <p:spPr>
          <a:xfrm>
            <a:off x="9427400" y="3305104"/>
            <a:ext cx="2183327" cy="285750"/>
          </a:xfrm>
        </p:spPr>
        <p:txBody>
          <a:bodyPr anchor="ctr" anchorCtr="0"/>
          <a:lstStyle>
            <a:lvl1pPr>
              <a:defRPr sz="1300" b="0">
                <a:solidFill>
                  <a:schemeClr val="tx1"/>
                </a:solidFill>
              </a:defRPr>
            </a:lvl1pPr>
          </a:lstStyle>
          <a:p>
            <a:pPr lvl="0"/>
            <a:r>
              <a:rPr lang="en-US"/>
              <a:t>[Insert speaker] </a:t>
            </a:r>
          </a:p>
        </p:txBody>
      </p:sp>
      <p:sp>
        <p:nvSpPr>
          <p:cNvPr id="65" name="Text Placeholder 48">
            <a:extLst>
              <a:ext uri="{FF2B5EF4-FFF2-40B4-BE49-F238E27FC236}">
                <a16:creationId xmlns:a16="http://schemas.microsoft.com/office/drawing/2014/main" id="{A98F6F7B-0AD7-B1BC-BA77-BD2A4E5D8689}"/>
              </a:ext>
            </a:extLst>
          </p:cNvPr>
          <p:cNvSpPr>
            <a:spLocks noGrp="1"/>
          </p:cNvSpPr>
          <p:nvPr>
            <p:ph type="body" sz="quarter" idx="32" hasCustomPrompt="1"/>
          </p:nvPr>
        </p:nvSpPr>
        <p:spPr>
          <a:xfrm>
            <a:off x="9427400" y="4362379"/>
            <a:ext cx="2183327" cy="285750"/>
          </a:xfrm>
        </p:spPr>
        <p:txBody>
          <a:bodyPr anchor="ctr" anchorCtr="0"/>
          <a:lstStyle>
            <a:lvl1pPr>
              <a:defRPr sz="1300" b="0">
                <a:solidFill>
                  <a:schemeClr val="tx1"/>
                </a:solidFill>
              </a:defRPr>
            </a:lvl1pPr>
          </a:lstStyle>
          <a:p>
            <a:pPr lvl="0"/>
            <a:r>
              <a:rPr lang="en-US"/>
              <a:t>[Insert speaker] </a:t>
            </a:r>
          </a:p>
        </p:txBody>
      </p:sp>
      <p:sp>
        <p:nvSpPr>
          <p:cNvPr id="67" name="Text Placeholder 48">
            <a:extLst>
              <a:ext uri="{FF2B5EF4-FFF2-40B4-BE49-F238E27FC236}">
                <a16:creationId xmlns:a16="http://schemas.microsoft.com/office/drawing/2014/main" id="{39DB1EA3-7C7E-8E88-54FB-9D1C94BC2BDB}"/>
              </a:ext>
            </a:extLst>
          </p:cNvPr>
          <p:cNvSpPr>
            <a:spLocks noGrp="1"/>
          </p:cNvSpPr>
          <p:nvPr>
            <p:ph type="body" sz="quarter" idx="34" hasCustomPrompt="1"/>
          </p:nvPr>
        </p:nvSpPr>
        <p:spPr>
          <a:xfrm>
            <a:off x="9427400" y="5476803"/>
            <a:ext cx="2183327" cy="285750"/>
          </a:xfrm>
        </p:spPr>
        <p:txBody>
          <a:bodyPr anchor="ctr" anchorCtr="0"/>
          <a:lstStyle>
            <a:lvl1pPr>
              <a:defRPr sz="1300" b="0">
                <a:solidFill>
                  <a:schemeClr val="tx1"/>
                </a:solidFill>
              </a:defRPr>
            </a:lvl1pPr>
          </a:lstStyle>
          <a:p>
            <a:pPr lvl="0"/>
            <a:r>
              <a:rPr lang="en-US"/>
              <a:t>[Insert speaker] </a:t>
            </a:r>
          </a:p>
        </p:txBody>
      </p:sp>
      <p:sp>
        <p:nvSpPr>
          <p:cNvPr id="68" name="Text Placeholder 48">
            <a:extLst>
              <a:ext uri="{FF2B5EF4-FFF2-40B4-BE49-F238E27FC236}">
                <a16:creationId xmlns:a16="http://schemas.microsoft.com/office/drawing/2014/main" id="{ADB5E97A-37D4-6496-AAEB-92F148E044AB}"/>
              </a:ext>
            </a:extLst>
          </p:cNvPr>
          <p:cNvSpPr>
            <a:spLocks noGrp="1"/>
          </p:cNvSpPr>
          <p:nvPr>
            <p:ph type="body" sz="quarter" idx="35" hasCustomPrompt="1"/>
          </p:nvPr>
        </p:nvSpPr>
        <p:spPr>
          <a:xfrm>
            <a:off x="9427400" y="6205466"/>
            <a:ext cx="2183327" cy="285750"/>
          </a:xfrm>
        </p:spPr>
        <p:txBody>
          <a:bodyPr anchor="ctr" anchorCtr="0"/>
          <a:lstStyle>
            <a:lvl1pPr>
              <a:defRPr sz="1300" b="0">
                <a:solidFill>
                  <a:schemeClr val="tx1"/>
                </a:solidFill>
              </a:defRPr>
            </a:lvl1pPr>
          </a:lstStyle>
          <a:p>
            <a:pPr lvl="0"/>
            <a:r>
              <a:rPr lang="en-US"/>
              <a:t>[Insert speaker] </a:t>
            </a:r>
          </a:p>
        </p:txBody>
      </p:sp>
      <p:sp>
        <p:nvSpPr>
          <p:cNvPr id="69" name="Text Placeholder 48">
            <a:extLst>
              <a:ext uri="{FF2B5EF4-FFF2-40B4-BE49-F238E27FC236}">
                <a16:creationId xmlns:a16="http://schemas.microsoft.com/office/drawing/2014/main" id="{319C7E72-018A-8775-EDF6-B4702549D0F1}"/>
              </a:ext>
            </a:extLst>
          </p:cNvPr>
          <p:cNvSpPr>
            <a:spLocks noGrp="1"/>
          </p:cNvSpPr>
          <p:nvPr>
            <p:ph type="body" sz="quarter" idx="36" hasCustomPrompt="1"/>
          </p:nvPr>
        </p:nvSpPr>
        <p:spPr>
          <a:xfrm>
            <a:off x="434992" y="4032407"/>
            <a:ext cx="757237" cy="285750"/>
          </a:xfrm>
        </p:spPr>
        <p:txBody>
          <a:bodyPr/>
          <a:lstStyle>
            <a:lvl1pPr>
              <a:defRPr sz="1600">
                <a:solidFill>
                  <a:schemeClr val="bg1"/>
                </a:solidFill>
              </a:defRPr>
            </a:lvl1pPr>
          </a:lstStyle>
          <a:p>
            <a:pPr lvl="0"/>
            <a:r>
              <a:rPr lang="en-US"/>
              <a:t>XX:XX</a:t>
            </a:r>
            <a:endParaRPr lang="en-AR"/>
          </a:p>
        </p:txBody>
      </p:sp>
    </p:spTree>
    <p:extLst>
      <p:ext uri="{BB962C8B-B14F-4D97-AF65-F5344CB8AC3E}">
        <p14:creationId xmlns:p14="http://schemas.microsoft.com/office/powerpoint/2010/main" val="367964646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preserve="1" userDrawn="1">
  <p:cSld name="Name_Badge">
    <p:spTree>
      <p:nvGrpSpPr>
        <p:cNvPr id="1" name=""/>
        <p:cNvGrpSpPr/>
        <p:nvPr/>
      </p:nvGrpSpPr>
      <p:grpSpPr>
        <a:xfrm>
          <a:off x="0" y="0"/>
          <a:ext cx="0" cy="0"/>
          <a:chOff x="0" y="0"/>
          <a:chExt cx="0" cy="0"/>
        </a:xfrm>
      </p:grpSpPr>
      <p:sp>
        <p:nvSpPr>
          <p:cNvPr id="47" name="Rectangle: Rounded Corners 31">
            <a:extLst>
              <a:ext uri="{FF2B5EF4-FFF2-40B4-BE49-F238E27FC236}">
                <a16:creationId xmlns:a16="http://schemas.microsoft.com/office/drawing/2014/main" id="{37C0D284-D7E4-44C4-6D38-603F76D190B8}"/>
              </a:ext>
            </a:extLst>
          </p:cNvPr>
          <p:cNvSpPr/>
          <p:nvPr userDrawn="1"/>
        </p:nvSpPr>
        <p:spPr>
          <a:xfrm>
            <a:off x="3584642" y="2488837"/>
            <a:ext cx="4993461" cy="966463"/>
          </a:xfrm>
          <a:prstGeom prst="roundRect">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tabLst>
                <a:tab pos="1010285" algn="l"/>
              </a:tabLst>
            </a:pPr>
            <a:endParaRPr lang="en-AR" sz="1000">
              <a:effectLst/>
              <a:ea typeface="Calibri" panose="020F0502020204030204" pitchFamily="34" charset="0"/>
              <a:cs typeface="Arial" panose="020B0604020202020204" pitchFamily="34" charset="0"/>
            </a:endParaRPr>
          </a:p>
        </p:txBody>
      </p:sp>
      <p:sp>
        <p:nvSpPr>
          <p:cNvPr id="5" name="Rectangle: Rounded Corners 31">
            <a:extLst>
              <a:ext uri="{FF2B5EF4-FFF2-40B4-BE49-F238E27FC236}">
                <a16:creationId xmlns:a16="http://schemas.microsoft.com/office/drawing/2014/main" id="{7C36EB7D-946E-A071-1271-26A0586B0930}"/>
              </a:ext>
            </a:extLst>
          </p:cNvPr>
          <p:cNvSpPr/>
          <p:nvPr userDrawn="1"/>
        </p:nvSpPr>
        <p:spPr>
          <a:xfrm>
            <a:off x="3448288" y="2064329"/>
            <a:ext cx="5295424" cy="3352800"/>
          </a:xfrm>
          <a:prstGeom prst="roundRect">
            <a:avLst>
              <a:gd name="adj" fmla="val 0"/>
            </a:avLst>
          </a:prstGeom>
          <a:noFill/>
          <a:ln w="34925" cap="flat">
            <a:solidFill>
              <a:schemeClr val="accent2"/>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AR">
              <a:solidFill>
                <a:schemeClr val="tx1"/>
              </a:solidFill>
            </a:endParaRPr>
          </a:p>
        </p:txBody>
      </p:sp>
      <p:sp>
        <p:nvSpPr>
          <p:cNvPr id="7" name="Rectangle: Rounded Corners 31">
            <a:extLst>
              <a:ext uri="{FF2B5EF4-FFF2-40B4-BE49-F238E27FC236}">
                <a16:creationId xmlns:a16="http://schemas.microsoft.com/office/drawing/2014/main" id="{9C2407D7-1EB5-F04D-9832-7F0E4845E2F5}"/>
              </a:ext>
            </a:extLst>
          </p:cNvPr>
          <p:cNvSpPr/>
          <p:nvPr userDrawn="1"/>
        </p:nvSpPr>
        <p:spPr>
          <a:xfrm>
            <a:off x="3584643" y="3504797"/>
            <a:ext cx="4993462" cy="1772665"/>
          </a:xfrm>
          <a:prstGeom prst="roundRect">
            <a:avLst>
              <a:gd name="adj" fmla="val 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600"/>
              </a:spcBef>
              <a:spcAft>
                <a:spcPts val="0"/>
              </a:spcAft>
              <a:tabLst>
                <a:tab pos="1010285" algn="l"/>
              </a:tabLst>
            </a:pPr>
            <a:endParaRPr lang="en-AR" sz="1000">
              <a:effectLst/>
              <a:ea typeface="Calibri" panose="020F0502020204030204" pitchFamily="34" charset="0"/>
              <a:cs typeface="Arial" panose="020B0604020202020204" pitchFamily="34" charset="0"/>
            </a:endParaRPr>
          </a:p>
        </p:txBody>
      </p:sp>
      <p:sp>
        <p:nvSpPr>
          <p:cNvPr id="8" name="Freeform 7">
            <a:extLst>
              <a:ext uri="{FF2B5EF4-FFF2-40B4-BE49-F238E27FC236}">
                <a16:creationId xmlns:a16="http://schemas.microsoft.com/office/drawing/2014/main" id="{136A14C5-C876-776F-6CEA-D4E231E7C057}"/>
              </a:ext>
            </a:extLst>
          </p:cNvPr>
          <p:cNvSpPr/>
          <p:nvPr userDrawn="1"/>
        </p:nvSpPr>
        <p:spPr>
          <a:xfrm>
            <a:off x="5107683" y="2241272"/>
            <a:ext cx="835633" cy="160366"/>
          </a:xfrm>
          <a:custGeom>
            <a:avLst/>
            <a:gdLst>
              <a:gd name="connsiteX0" fmla="*/ 400241 w 442721"/>
              <a:gd name="connsiteY0" fmla="*/ 0 h 84962"/>
              <a:gd name="connsiteX1" fmla="*/ 442722 w 442721"/>
              <a:gd name="connsiteY1" fmla="*/ 42482 h 84962"/>
              <a:gd name="connsiteX2" fmla="*/ 442722 w 442721"/>
              <a:gd name="connsiteY2" fmla="*/ 42482 h 84962"/>
              <a:gd name="connsiteX3" fmla="*/ 400241 w 442721"/>
              <a:gd name="connsiteY3" fmla="*/ 84963 h 84962"/>
              <a:gd name="connsiteX4" fmla="*/ 42482 w 442721"/>
              <a:gd name="connsiteY4" fmla="*/ 84963 h 84962"/>
              <a:gd name="connsiteX5" fmla="*/ 0 w 442721"/>
              <a:gd name="connsiteY5" fmla="*/ 42482 h 84962"/>
              <a:gd name="connsiteX6" fmla="*/ 0 w 442721"/>
              <a:gd name="connsiteY6" fmla="*/ 42482 h 84962"/>
              <a:gd name="connsiteX7" fmla="*/ 42482 w 442721"/>
              <a:gd name="connsiteY7" fmla="*/ 0 h 8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2721" h="84962">
                <a:moveTo>
                  <a:pt x="400241" y="0"/>
                </a:moveTo>
                <a:cubicBezTo>
                  <a:pt x="423702" y="0"/>
                  <a:pt x="442722" y="19020"/>
                  <a:pt x="442722" y="42482"/>
                </a:cubicBezTo>
                <a:lnTo>
                  <a:pt x="442722" y="42482"/>
                </a:lnTo>
                <a:cubicBezTo>
                  <a:pt x="442722" y="65944"/>
                  <a:pt x="423702" y="84963"/>
                  <a:pt x="400241" y="84963"/>
                </a:cubicBezTo>
                <a:lnTo>
                  <a:pt x="42482" y="84963"/>
                </a:lnTo>
                <a:cubicBezTo>
                  <a:pt x="19020" y="84963"/>
                  <a:pt x="0" y="65944"/>
                  <a:pt x="0" y="42482"/>
                </a:cubicBezTo>
                <a:lnTo>
                  <a:pt x="0" y="42482"/>
                </a:lnTo>
                <a:cubicBezTo>
                  <a:pt x="0" y="19020"/>
                  <a:pt x="19020" y="0"/>
                  <a:pt x="42482" y="0"/>
                </a:cubicBezTo>
                <a:close/>
              </a:path>
            </a:pathLst>
          </a:custGeom>
          <a:solidFill>
            <a:schemeClr val="bg2"/>
          </a:solidFill>
          <a:ln w="0" cap="flat">
            <a:noFill/>
            <a:prstDash val="solid"/>
            <a:miter/>
          </a:ln>
        </p:spPr>
        <p:txBody>
          <a:bodyPr rtlCol="0" anchor="ctr"/>
          <a:lstStyle/>
          <a:p>
            <a:endParaRPr lang="en-AR"/>
          </a:p>
        </p:txBody>
      </p:sp>
      <p:sp>
        <p:nvSpPr>
          <p:cNvPr id="13" name="Freeform 12">
            <a:extLst>
              <a:ext uri="{FF2B5EF4-FFF2-40B4-BE49-F238E27FC236}">
                <a16:creationId xmlns:a16="http://schemas.microsoft.com/office/drawing/2014/main" id="{FE242E81-8CDA-5F72-55C4-36A5E53C68A0}"/>
              </a:ext>
            </a:extLst>
          </p:cNvPr>
          <p:cNvSpPr/>
          <p:nvPr userDrawn="1"/>
        </p:nvSpPr>
        <p:spPr>
          <a:xfrm>
            <a:off x="5740344" y="2184600"/>
            <a:ext cx="739022" cy="160366"/>
          </a:xfrm>
          <a:custGeom>
            <a:avLst/>
            <a:gdLst>
              <a:gd name="connsiteX0" fmla="*/ 233077 w 233076"/>
              <a:gd name="connsiteY0" fmla="*/ 0 h 50577"/>
              <a:gd name="connsiteX1" fmla="*/ 233077 w 233076"/>
              <a:gd name="connsiteY1" fmla="*/ 30670 h 50577"/>
              <a:gd name="connsiteX2" fmla="*/ 213169 w 233076"/>
              <a:gd name="connsiteY2" fmla="*/ 50578 h 50577"/>
              <a:gd name="connsiteX3" fmla="*/ 19907 w 233076"/>
              <a:gd name="connsiteY3" fmla="*/ 50578 h 50577"/>
              <a:gd name="connsiteX4" fmla="*/ 0 w 233076"/>
              <a:gd name="connsiteY4" fmla="*/ 30670 h 50577"/>
              <a:gd name="connsiteX5" fmla="*/ 0 w 233076"/>
              <a:gd name="connsiteY5" fmla="*/ 0 h 50577"/>
              <a:gd name="connsiteX6" fmla="*/ 19907 w 233076"/>
              <a:gd name="connsiteY6" fmla="*/ 19907 h 50577"/>
              <a:gd name="connsiteX7" fmla="*/ 213169 w 233076"/>
              <a:gd name="connsiteY7" fmla="*/ 19907 h 50577"/>
              <a:gd name="connsiteX8" fmla="*/ 233077 w 233076"/>
              <a:gd name="connsiteY8" fmla="*/ 0 h 50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3076" h="50577">
                <a:moveTo>
                  <a:pt x="233077" y="0"/>
                </a:moveTo>
                <a:lnTo>
                  <a:pt x="233077" y="30670"/>
                </a:lnTo>
                <a:cubicBezTo>
                  <a:pt x="233077" y="41624"/>
                  <a:pt x="224123" y="50578"/>
                  <a:pt x="213169" y="50578"/>
                </a:cubicBezTo>
                <a:lnTo>
                  <a:pt x="19907" y="50578"/>
                </a:lnTo>
                <a:cubicBezTo>
                  <a:pt x="8953" y="50578"/>
                  <a:pt x="0" y="41719"/>
                  <a:pt x="0" y="30670"/>
                </a:cubicBezTo>
                <a:lnTo>
                  <a:pt x="0" y="0"/>
                </a:lnTo>
                <a:cubicBezTo>
                  <a:pt x="0" y="10954"/>
                  <a:pt x="8953" y="19907"/>
                  <a:pt x="19907" y="19907"/>
                </a:cubicBezTo>
                <a:lnTo>
                  <a:pt x="213169" y="19907"/>
                </a:lnTo>
                <a:cubicBezTo>
                  <a:pt x="224123" y="19907"/>
                  <a:pt x="233077" y="10954"/>
                  <a:pt x="233077" y="0"/>
                </a:cubicBezTo>
                <a:close/>
              </a:path>
            </a:pathLst>
          </a:custGeom>
          <a:solidFill>
            <a:schemeClr val="accent5"/>
          </a:solidFill>
          <a:ln w="0" cap="flat">
            <a:noFill/>
            <a:prstDash val="solid"/>
            <a:miter/>
          </a:ln>
        </p:spPr>
        <p:txBody>
          <a:bodyPr rtlCol="0" anchor="ctr"/>
          <a:lstStyle/>
          <a:p>
            <a:endParaRPr lang="en-AR"/>
          </a:p>
        </p:txBody>
      </p:sp>
      <p:sp>
        <p:nvSpPr>
          <p:cNvPr id="41" name="Text Placeholder 40">
            <a:extLst>
              <a:ext uri="{FF2B5EF4-FFF2-40B4-BE49-F238E27FC236}">
                <a16:creationId xmlns:a16="http://schemas.microsoft.com/office/drawing/2014/main" id="{DA2D40F6-AFB1-C1BB-10F8-5F89D6FC0E22}"/>
              </a:ext>
            </a:extLst>
          </p:cNvPr>
          <p:cNvSpPr>
            <a:spLocks noGrp="1"/>
          </p:cNvSpPr>
          <p:nvPr>
            <p:ph type="body" sz="quarter" idx="16" hasCustomPrompt="1"/>
          </p:nvPr>
        </p:nvSpPr>
        <p:spPr>
          <a:xfrm>
            <a:off x="3616737" y="2742612"/>
            <a:ext cx="4930609" cy="547458"/>
          </a:xfrm>
        </p:spPr>
        <p:txBody>
          <a:bodyPr/>
          <a:lstStyle>
            <a:lvl1pPr algn="ctr">
              <a:defRPr sz="3200" b="1" i="1">
                <a:solidFill>
                  <a:schemeClr val="bg1"/>
                </a:solidFill>
              </a:defRPr>
            </a:lvl1pPr>
          </a:lstStyle>
          <a:p>
            <a:pPr lvl="0"/>
            <a:r>
              <a:rPr lang="en-US"/>
              <a:t>[Insert Name]</a:t>
            </a:r>
            <a:endParaRPr lang="en-AR"/>
          </a:p>
        </p:txBody>
      </p:sp>
      <p:sp>
        <p:nvSpPr>
          <p:cNvPr id="42" name="Text Placeholder 40">
            <a:extLst>
              <a:ext uri="{FF2B5EF4-FFF2-40B4-BE49-F238E27FC236}">
                <a16:creationId xmlns:a16="http://schemas.microsoft.com/office/drawing/2014/main" id="{07B7628D-321E-1E9C-EC49-2A09E391584E}"/>
              </a:ext>
            </a:extLst>
          </p:cNvPr>
          <p:cNvSpPr>
            <a:spLocks noGrp="1"/>
          </p:cNvSpPr>
          <p:nvPr>
            <p:ph type="body" sz="quarter" idx="17" hasCustomPrompt="1"/>
          </p:nvPr>
        </p:nvSpPr>
        <p:spPr>
          <a:xfrm>
            <a:off x="3584643" y="3880719"/>
            <a:ext cx="4974103" cy="476495"/>
          </a:xfrm>
        </p:spPr>
        <p:txBody>
          <a:bodyPr/>
          <a:lstStyle>
            <a:lvl1pPr algn="ctr">
              <a:defRPr sz="2000" b="0" i="0">
                <a:solidFill>
                  <a:schemeClr val="bg1"/>
                </a:solidFill>
              </a:defRPr>
            </a:lvl1pPr>
          </a:lstStyle>
          <a:p>
            <a:pPr lvl="0"/>
            <a:r>
              <a:rPr lang="en-US"/>
              <a:t>[Insert Institution]</a:t>
            </a:r>
            <a:endParaRPr lang="en-AR"/>
          </a:p>
        </p:txBody>
      </p:sp>
      <p:sp>
        <p:nvSpPr>
          <p:cNvPr id="43" name="Text Placeholder 40">
            <a:extLst>
              <a:ext uri="{FF2B5EF4-FFF2-40B4-BE49-F238E27FC236}">
                <a16:creationId xmlns:a16="http://schemas.microsoft.com/office/drawing/2014/main" id="{87DFB986-6D03-AFBA-B321-A67F84E26DAB}"/>
              </a:ext>
            </a:extLst>
          </p:cNvPr>
          <p:cNvSpPr>
            <a:spLocks noGrp="1"/>
          </p:cNvSpPr>
          <p:nvPr>
            <p:ph type="body" sz="quarter" idx="18" hasCustomPrompt="1"/>
          </p:nvPr>
        </p:nvSpPr>
        <p:spPr>
          <a:xfrm>
            <a:off x="3584643" y="4513538"/>
            <a:ext cx="4974103" cy="476495"/>
          </a:xfrm>
        </p:spPr>
        <p:txBody>
          <a:bodyPr/>
          <a:lstStyle>
            <a:lvl1pPr algn="ctr">
              <a:defRPr sz="2000" b="0" i="0">
                <a:solidFill>
                  <a:schemeClr val="bg1"/>
                </a:solidFill>
              </a:defRPr>
            </a:lvl1pPr>
          </a:lstStyle>
          <a:p>
            <a:pPr lvl="0"/>
            <a:r>
              <a:rPr lang="en-US"/>
              <a:t>[Insert Role]</a:t>
            </a:r>
            <a:endParaRPr lang="en-AR"/>
          </a:p>
        </p:txBody>
      </p:sp>
      <p:sp>
        <p:nvSpPr>
          <p:cNvPr id="2" name="Rectangle 1">
            <a:extLst>
              <a:ext uri="{FF2B5EF4-FFF2-40B4-BE49-F238E27FC236}">
                <a16:creationId xmlns:a16="http://schemas.microsoft.com/office/drawing/2014/main" id="{EDFDB099-F1D4-68BC-84B9-39880374D4CD}"/>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 name="Title 1">
            <a:extLst>
              <a:ext uri="{FF2B5EF4-FFF2-40B4-BE49-F238E27FC236}">
                <a16:creationId xmlns:a16="http://schemas.microsoft.com/office/drawing/2014/main" id="{4ADEFA05-B105-4EEC-6180-42334D1311F0}"/>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Tree>
    <p:extLst>
      <p:ext uri="{BB962C8B-B14F-4D97-AF65-F5344CB8AC3E}">
        <p14:creationId xmlns:p14="http://schemas.microsoft.com/office/powerpoint/2010/main" val="222276256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preserve="1" userDrawn="1">
  <p:cSld name="Question cards">
    <p:bg>
      <p:bgPr>
        <a:solidFill>
          <a:schemeClr val="bg2"/>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E1C7C4D3-3B99-E2BB-076F-02058B5CAF65}"/>
              </a:ext>
            </a:extLst>
          </p:cNvPr>
          <p:cNvSpPr/>
          <p:nvPr userDrawn="1"/>
        </p:nvSpPr>
        <p:spPr>
          <a:xfrm>
            <a:off x="1136650" y="1549761"/>
            <a:ext cx="4719490" cy="4700588"/>
          </a:xfrm>
          <a:prstGeom prst="rect">
            <a:avLst/>
          </a:prstGeom>
          <a:solidFill>
            <a:schemeClr val="bg2"/>
          </a:solid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8" name="Text Placeholder 37">
            <a:extLst>
              <a:ext uri="{FF2B5EF4-FFF2-40B4-BE49-F238E27FC236}">
                <a16:creationId xmlns:a16="http://schemas.microsoft.com/office/drawing/2014/main" id="{048F0676-9A8B-0A23-D9B3-150DB7C7EF43}"/>
              </a:ext>
            </a:extLst>
          </p:cNvPr>
          <p:cNvSpPr>
            <a:spLocks noGrp="1"/>
          </p:cNvSpPr>
          <p:nvPr>
            <p:ph type="body" sz="quarter" idx="13"/>
          </p:nvPr>
        </p:nvSpPr>
        <p:spPr>
          <a:xfrm>
            <a:off x="1373416" y="2178526"/>
            <a:ext cx="4114800" cy="371475"/>
          </a:xfrm>
        </p:spPr>
        <p:txBody>
          <a:bodyPr/>
          <a:lstStyle>
            <a:lvl1pPr>
              <a:defRPr sz="1600">
                <a:solidFill>
                  <a:schemeClr val="tx1"/>
                </a:solidFill>
              </a:defRPr>
            </a:lvl1pPr>
          </a:lstStyle>
          <a:p>
            <a:pPr lvl="0"/>
            <a:endParaRPr lang="en-AR"/>
          </a:p>
        </p:txBody>
      </p:sp>
      <p:sp>
        <p:nvSpPr>
          <p:cNvPr id="40" name="TextBox 39">
            <a:extLst>
              <a:ext uri="{FF2B5EF4-FFF2-40B4-BE49-F238E27FC236}">
                <a16:creationId xmlns:a16="http://schemas.microsoft.com/office/drawing/2014/main" id="{98FAEFB5-9692-3B2E-7AC8-D18EC7C3CEE9}"/>
              </a:ext>
            </a:extLst>
          </p:cNvPr>
          <p:cNvSpPr txBox="1"/>
          <p:nvPr userDrawn="1"/>
        </p:nvSpPr>
        <p:spPr>
          <a:xfrm>
            <a:off x="1235653" y="1859964"/>
            <a:ext cx="4620487" cy="266868"/>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 from (</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optional):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47" name="Straight Connector 46">
            <a:extLst>
              <a:ext uri="{FF2B5EF4-FFF2-40B4-BE49-F238E27FC236}">
                <a16:creationId xmlns:a16="http://schemas.microsoft.com/office/drawing/2014/main" id="{917A7F0B-4A56-BC10-8622-BC34C9DFAFB6}"/>
              </a:ext>
            </a:extLst>
          </p:cNvPr>
          <p:cNvCxnSpPr/>
          <p:nvPr userDrawn="1"/>
        </p:nvCxnSpPr>
        <p:spPr>
          <a:xfrm>
            <a:off x="1373416" y="2435701"/>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51" name="Text Placeholder 37">
            <a:extLst>
              <a:ext uri="{FF2B5EF4-FFF2-40B4-BE49-F238E27FC236}">
                <a16:creationId xmlns:a16="http://schemas.microsoft.com/office/drawing/2014/main" id="{71430F2D-F7BC-2725-09F7-C923252D849F}"/>
              </a:ext>
            </a:extLst>
          </p:cNvPr>
          <p:cNvSpPr>
            <a:spLocks noGrp="1"/>
          </p:cNvSpPr>
          <p:nvPr>
            <p:ph type="body" sz="quarter" idx="14"/>
          </p:nvPr>
        </p:nvSpPr>
        <p:spPr>
          <a:xfrm>
            <a:off x="1373416" y="3078638"/>
            <a:ext cx="4114800" cy="371475"/>
          </a:xfrm>
        </p:spPr>
        <p:txBody>
          <a:bodyPr/>
          <a:lstStyle>
            <a:lvl1pPr>
              <a:defRPr sz="1600">
                <a:solidFill>
                  <a:schemeClr val="tx1"/>
                </a:solidFill>
              </a:defRPr>
            </a:lvl1pPr>
          </a:lstStyle>
          <a:p>
            <a:pPr lvl="0"/>
            <a:endParaRPr lang="en-AR"/>
          </a:p>
        </p:txBody>
      </p:sp>
      <p:sp>
        <p:nvSpPr>
          <p:cNvPr id="52" name="TextBox 51">
            <a:extLst>
              <a:ext uri="{FF2B5EF4-FFF2-40B4-BE49-F238E27FC236}">
                <a16:creationId xmlns:a16="http://schemas.microsoft.com/office/drawing/2014/main" id="{2F7359DF-AAFC-8C22-D2F2-9570E8E5F2B0}"/>
              </a:ext>
            </a:extLst>
          </p:cNvPr>
          <p:cNvSpPr txBox="1"/>
          <p:nvPr userDrawn="1"/>
        </p:nvSpPr>
        <p:spPr>
          <a:xfrm>
            <a:off x="1235653" y="2760076"/>
            <a:ext cx="4620487" cy="266868"/>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 addressed to</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53" name="Straight Connector 52">
            <a:extLst>
              <a:ext uri="{FF2B5EF4-FFF2-40B4-BE49-F238E27FC236}">
                <a16:creationId xmlns:a16="http://schemas.microsoft.com/office/drawing/2014/main" id="{E4D2422A-3CD9-9D55-0666-B9B2C13DC9CB}"/>
              </a:ext>
            </a:extLst>
          </p:cNvPr>
          <p:cNvCxnSpPr/>
          <p:nvPr userDrawn="1"/>
        </p:nvCxnSpPr>
        <p:spPr>
          <a:xfrm>
            <a:off x="1373416" y="3335813"/>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54" name="Text Placeholder 37">
            <a:extLst>
              <a:ext uri="{FF2B5EF4-FFF2-40B4-BE49-F238E27FC236}">
                <a16:creationId xmlns:a16="http://schemas.microsoft.com/office/drawing/2014/main" id="{1521BFA5-D7CF-479E-FAC4-6EC4FB700563}"/>
              </a:ext>
            </a:extLst>
          </p:cNvPr>
          <p:cNvSpPr>
            <a:spLocks noGrp="1"/>
          </p:cNvSpPr>
          <p:nvPr>
            <p:ph type="body" sz="quarter" idx="15"/>
          </p:nvPr>
        </p:nvSpPr>
        <p:spPr>
          <a:xfrm>
            <a:off x="1373416" y="3978749"/>
            <a:ext cx="4114800" cy="1914411"/>
          </a:xfrm>
        </p:spPr>
        <p:txBody>
          <a:bodyPr/>
          <a:lstStyle>
            <a:lvl1pPr>
              <a:defRPr sz="1600">
                <a:solidFill>
                  <a:schemeClr val="tx1"/>
                </a:solidFill>
              </a:defRPr>
            </a:lvl1pPr>
          </a:lstStyle>
          <a:p>
            <a:pPr lvl="0"/>
            <a:endParaRPr lang="en-AR"/>
          </a:p>
        </p:txBody>
      </p:sp>
      <p:sp>
        <p:nvSpPr>
          <p:cNvPr id="55" name="TextBox 54">
            <a:extLst>
              <a:ext uri="{FF2B5EF4-FFF2-40B4-BE49-F238E27FC236}">
                <a16:creationId xmlns:a16="http://schemas.microsoft.com/office/drawing/2014/main" id="{6F288368-DF6B-C151-59E4-483C78CC2E3D}"/>
              </a:ext>
            </a:extLst>
          </p:cNvPr>
          <p:cNvSpPr txBox="1"/>
          <p:nvPr userDrawn="1"/>
        </p:nvSpPr>
        <p:spPr>
          <a:xfrm>
            <a:off x="1235653" y="3660188"/>
            <a:ext cx="4477612" cy="266851"/>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56" name="Straight Connector 55">
            <a:extLst>
              <a:ext uri="{FF2B5EF4-FFF2-40B4-BE49-F238E27FC236}">
                <a16:creationId xmlns:a16="http://schemas.microsoft.com/office/drawing/2014/main" id="{29AE4F95-6EAD-D425-3DA1-4D8A917EB40E}"/>
              </a:ext>
            </a:extLst>
          </p:cNvPr>
          <p:cNvCxnSpPr/>
          <p:nvPr userDrawn="1"/>
        </p:nvCxnSpPr>
        <p:spPr>
          <a:xfrm>
            <a:off x="1373416" y="4235925"/>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376A4AF-EE5F-7C4B-6918-7C18ABFA92BC}"/>
              </a:ext>
            </a:extLst>
          </p:cNvPr>
          <p:cNvCxnSpPr/>
          <p:nvPr userDrawn="1"/>
        </p:nvCxnSpPr>
        <p:spPr>
          <a:xfrm>
            <a:off x="1373416" y="4558823"/>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EAD823F5-DF53-8A54-5745-5885D0DA000C}"/>
              </a:ext>
            </a:extLst>
          </p:cNvPr>
          <p:cNvCxnSpPr/>
          <p:nvPr userDrawn="1"/>
        </p:nvCxnSpPr>
        <p:spPr>
          <a:xfrm>
            <a:off x="1373416" y="4881721"/>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0AD8DEE-E403-08BE-9E67-55E0EA2DFEAE}"/>
              </a:ext>
            </a:extLst>
          </p:cNvPr>
          <p:cNvCxnSpPr/>
          <p:nvPr userDrawn="1"/>
        </p:nvCxnSpPr>
        <p:spPr>
          <a:xfrm>
            <a:off x="1373416" y="5204619"/>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59CF6CEF-31FB-3FCA-62BE-63C859990413}"/>
              </a:ext>
            </a:extLst>
          </p:cNvPr>
          <p:cNvCxnSpPr/>
          <p:nvPr userDrawn="1"/>
        </p:nvCxnSpPr>
        <p:spPr>
          <a:xfrm>
            <a:off x="1373416" y="5527517"/>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448C23C-A677-C570-D0AA-8CD9654577C9}"/>
              </a:ext>
            </a:extLst>
          </p:cNvPr>
          <p:cNvCxnSpPr/>
          <p:nvPr userDrawn="1"/>
        </p:nvCxnSpPr>
        <p:spPr>
          <a:xfrm>
            <a:off x="1373416" y="5850415"/>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94D00D11-B010-C78D-0AE3-A3A1B144DB29}"/>
              </a:ext>
            </a:extLst>
          </p:cNvPr>
          <p:cNvSpPr/>
          <p:nvPr userDrawn="1"/>
        </p:nvSpPr>
        <p:spPr>
          <a:xfrm>
            <a:off x="6180138" y="1549761"/>
            <a:ext cx="4719490" cy="4700588"/>
          </a:xfrm>
          <a:prstGeom prst="rect">
            <a:avLst/>
          </a:prstGeom>
          <a:solidFill>
            <a:schemeClr val="bg2"/>
          </a:solid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3" name="Text Placeholder 37">
            <a:extLst>
              <a:ext uri="{FF2B5EF4-FFF2-40B4-BE49-F238E27FC236}">
                <a16:creationId xmlns:a16="http://schemas.microsoft.com/office/drawing/2014/main" id="{37757FB7-B1BE-E8C6-7784-0DAB54803248}"/>
              </a:ext>
            </a:extLst>
          </p:cNvPr>
          <p:cNvSpPr>
            <a:spLocks noGrp="1"/>
          </p:cNvSpPr>
          <p:nvPr>
            <p:ph type="body" sz="quarter" idx="16"/>
          </p:nvPr>
        </p:nvSpPr>
        <p:spPr>
          <a:xfrm>
            <a:off x="6416904" y="2178526"/>
            <a:ext cx="4114800" cy="371475"/>
          </a:xfrm>
        </p:spPr>
        <p:txBody>
          <a:bodyPr/>
          <a:lstStyle>
            <a:lvl1pPr>
              <a:defRPr sz="1600">
                <a:solidFill>
                  <a:schemeClr val="tx1"/>
                </a:solidFill>
              </a:defRPr>
            </a:lvl1pPr>
          </a:lstStyle>
          <a:p>
            <a:pPr lvl="0"/>
            <a:endParaRPr lang="en-AR"/>
          </a:p>
        </p:txBody>
      </p:sp>
      <p:sp>
        <p:nvSpPr>
          <p:cNvPr id="64" name="TextBox 63">
            <a:extLst>
              <a:ext uri="{FF2B5EF4-FFF2-40B4-BE49-F238E27FC236}">
                <a16:creationId xmlns:a16="http://schemas.microsoft.com/office/drawing/2014/main" id="{9C6A5CF1-12FC-EDD1-C853-5A201758A9E1}"/>
              </a:ext>
            </a:extLst>
          </p:cNvPr>
          <p:cNvSpPr txBox="1"/>
          <p:nvPr userDrawn="1"/>
        </p:nvSpPr>
        <p:spPr>
          <a:xfrm>
            <a:off x="6279141" y="1859964"/>
            <a:ext cx="4620487" cy="266868"/>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 from (</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optional):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65" name="Straight Connector 64">
            <a:extLst>
              <a:ext uri="{FF2B5EF4-FFF2-40B4-BE49-F238E27FC236}">
                <a16:creationId xmlns:a16="http://schemas.microsoft.com/office/drawing/2014/main" id="{CA759688-83D5-14EF-0DB4-E79A66956D31}"/>
              </a:ext>
            </a:extLst>
          </p:cNvPr>
          <p:cNvCxnSpPr/>
          <p:nvPr userDrawn="1"/>
        </p:nvCxnSpPr>
        <p:spPr>
          <a:xfrm>
            <a:off x="6416904" y="2435701"/>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6" name="Text Placeholder 37">
            <a:extLst>
              <a:ext uri="{FF2B5EF4-FFF2-40B4-BE49-F238E27FC236}">
                <a16:creationId xmlns:a16="http://schemas.microsoft.com/office/drawing/2014/main" id="{1D8DDE66-FFCD-9868-4F02-C9D1D204E467}"/>
              </a:ext>
            </a:extLst>
          </p:cNvPr>
          <p:cNvSpPr>
            <a:spLocks noGrp="1"/>
          </p:cNvSpPr>
          <p:nvPr>
            <p:ph type="body" sz="quarter" idx="17"/>
          </p:nvPr>
        </p:nvSpPr>
        <p:spPr>
          <a:xfrm>
            <a:off x="6416904" y="3078638"/>
            <a:ext cx="4114800" cy="371475"/>
          </a:xfrm>
        </p:spPr>
        <p:txBody>
          <a:bodyPr/>
          <a:lstStyle>
            <a:lvl1pPr>
              <a:defRPr sz="1600">
                <a:solidFill>
                  <a:schemeClr val="tx1"/>
                </a:solidFill>
              </a:defRPr>
            </a:lvl1pPr>
          </a:lstStyle>
          <a:p>
            <a:pPr lvl="0"/>
            <a:endParaRPr lang="en-AR"/>
          </a:p>
        </p:txBody>
      </p:sp>
      <p:sp>
        <p:nvSpPr>
          <p:cNvPr id="67" name="TextBox 66">
            <a:extLst>
              <a:ext uri="{FF2B5EF4-FFF2-40B4-BE49-F238E27FC236}">
                <a16:creationId xmlns:a16="http://schemas.microsoft.com/office/drawing/2014/main" id="{8EC90404-3E19-640C-32E6-EE0F40FCA5BD}"/>
              </a:ext>
            </a:extLst>
          </p:cNvPr>
          <p:cNvSpPr txBox="1"/>
          <p:nvPr userDrawn="1"/>
        </p:nvSpPr>
        <p:spPr>
          <a:xfrm>
            <a:off x="6279141" y="2760076"/>
            <a:ext cx="4620487" cy="266868"/>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 addressed to</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68" name="Straight Connector 67">
            <a:extLst>
              <a:ext uri="{FF2B5EF4-FFF2-40B4-BE49-F238E27FC236}">
                <a16:creationId xmlns:a16="http://schemas.microsoft.com/office/drawing/2014/main" id="{929D0439-595D-C35C-0AD9-05CD1DFD80B2}"/>
              </a:ext>
            </a:extLst>
          </p:cNvPr>
          <p:cNvCxnSpPr/>
          <p:nvPr userDrawn="1"/>
        </p:nvCxnSpPr>
        <p:spPr>
          <a:xfrm>
            <a:off x="6416904" y="3335813"/>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9" name="Text Placeholder 37">
            <a:extLst>
              <a:ext uri="{FF2B5EF4-FFF2-40B4-BE49-F238E27FC236}">
                <a16:creationId xmlns:a16="http://schemas.microsoft.com/office/drawing/2014/main" id="{FB37A566-BC5F-3E59-0EC2-11D889A7D60C}"/>
              </a:ext>
            </a:extLst>
          </p:cNvPr>
          <p:cNvSpPr>
            <a:spLocks noGrp="1"/>
          </p:cNvSpPr>
          <p:nvPr>
            <p:ph type="body" sz="quarter" idx="18"/>
          </p:nvPr>
        </p:nvSpPr>
        <p:spPr>
          <a:xfrm>
            <a:off x="6416904" y="3978749"/>
            <a:ext cx="4114800" cy="1914411"/>
          </a:xfrm>
        </p:spPr>
        <p:txBody>
          <a:bodyPr/>
          <a:lstStyle>
            <a:lvl1pPr>
              <a:defRPr sz="1600">
                <a:solidFill>
                  <a:schemeClr val="tx1"/>
                </a:solidFill>
              </a:defRPr>
            </a:lvl1pPr>
          </a:lstStyle>
          <a:p>
            <a:pPr lvl="0"/>
            <a:endParaRPr lang="en-AR"/>
          </a:p>
        </p:txBody>
      </p:sp>
      <p:sp>
        <p:nvSpPr>
          <p:cNvPr id="70" name="TextBox 69">
            <a:extLst>
              <a:ext uri="{FF2B5EF4-FFF2-40B4-BE49-F238E27FC236}">
                <a16:creationId xmlns:a16="http://schemas.microsoft.com/office/drawing/2014/main" id="{0A88787B-1AF0-8E0C-DAE3-28A9472A5127}"/>
              </a:ext>
            </a:extLst>
          </p:cNvPr>
          <p:cNvSpPr txBox="1"/>
          <p:nvPr userDrawn="1"/>
        </p:nvSpPr>
        <p:spPr>
          <a:xfrm>
            <a:off x="6279141" y="3660188"/>
            <a:ext cx="4477612" cy="266851"/>
          </a:xfrm>
          <a:prstGeom prst="rect">
            <a:avLst/>
          </a:prstGeom>
          <a:noFill/>
        </p:spPr>
        <p:txBody>
          <a:bodyPr wrap="square">
            <a:spAutoFit/>
          </a:bodyPr>
          <a:lstStyle/>
          <a:p>
            <a:pPr marL="0" marR="0">
              <a:lnSpc>
                <a:spcPts val="1200"/>
              </a:lnSpc>
              <a:spcBef>
                <a:spcPts val="0"/>
              </a:spcBef>
              <a:spcAft>
                <a:spcPts val="0"/>
              </a:spcAft>
              <a:tabLst>
                <a:tab pos="2505710" algn="l"/>
              </a:tabLst>
            </a:pPr>
            <a:r>
              <a:rPr lang="en-US" sz="1800" b="1">
                <a:solidFill>
                  <a:schemeClr val="accent2"/>
                </a:solidFill>
                <a:effectLst/>
                <a:latin typeface="Arial" panose="020B0604020202020204" pitchFamily="34" charset="0"/>
                <a:ea typeface="Calibri" panose="020F0502020204030204" pitchFamily="34" charset="0"/>
                <a:cs typeface="Arial" panose="020B0604020202020204" pitchFamily="34" charset="0"/>
              </a:rPr>
              <a:t> Question</a:t>
            </a:r>
            <a:r>
              <a:rPr lang="en-US" sz="1800" b="1" i="1">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n-AR" sz="1400" b="1">
              <a:solidFill>
                <a:schemeClr val="accent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71" name="Straight Connector 70">
            <a:extLst>
              <a:ext uri="{FF2B5EF4-FFF2-40B4-BE49-F238E27FC236}">
                <a16:creationId xmlns:a16="http://schemas.microsoft.com/office/drawing/2014/main" id="{35691BC2-52A9-B049-9646-59D92BC201F1}"/>
              </a:ext>
            </a:extLst>
          </p:cNvPr>
          <p:cNvCxnSpPr/>
          <p:nvPr userDrawn="1"/>
        </p:nvCxnSpPr>
        <p:spPr>
          <a:xfrm>
            <a:off x="6416904" y="4235925"/>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10FB9AF-68B6-A67C-57FD-1683C10F7707}"/>
              </a:ext>
            </a:extLst>
          </p:cNvPr>
          <p:cNvCxnSpPr/>
          <p:nvPr userDrawn="1"/>
        </p:nvCxnSpPr>
        <p:spPr>
          <a:xfrm>
            <a:off x="6416904" y="4558823"/>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32275148-F386-F531-A825-CDDC33BB45D8}"/>
              </a:ext>
            </a:extLst>
          </p:cNvPr>
          <p:cNvCxnSpPr/>
          <p:nvPr userDrawn="1"/>
        </p:nvCxnSpPr>
        <p:spPr>
          <a:xfrm>
            <a:off x="6416904" y="4881721"/>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7F1677FC-BAD5-991C-1650-6659B3275C2F}"/>
              </a:ext>
            </a:extLst>
          </p:cNvPr>
          <p:cNvCxnSpPr/>
          <p:nvPr userDrawn="1"/>
        </p:nvCxnSpPr>
        <p:spPr>
          <a:xfrm>
            <a:off x="6416904" y="5204619"/>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B9ABF7C2-EAF2-6C61-BD30-2093E3EE0D4F}"/>
              </a:ext>
            </a:extLst>
          </p:cNvPr>
          <p:cNvCxnSpPr/>
          <p:nvPr userDrawn="1"/>
        </p:nvCxnSpPr>
        <p:spPr>
          <a:xfrm>
            <a:off x="6416904" y="5527517"/>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BF5D5E5-4116-55E1-08E6-FC7DC1914E84}"/>
              </a:ext>
            </a:extLst>
          </p:cNvPr>
          <p:cNvCxnSpPr/>
          <p:nvPr userDrawn="1"/>
        </p:nvCxnSpPr>
        <p:spPr>
          <a:xfrm>
            <a:off x="6416904" y="5850415"/>
            <a:ext cx="411480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09E1AAA-284E-C374-FDCC-AD2E88354BC3}"/>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 name="Title 1">
            <a:extLst>
              <a:ext uri="{FF2B5EF4-FFF2-40B4-BE49-F238E27FC236}">
                <a16:creationId xmlns:a16="http://schemas.microsoft.com/office/drawing/2014/main" id="{EEFC09FE-1D61-B259-B922-CC466EDB7EA6}"/>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Tree>
    <p:extLst>
      <p:ext uri="{BB962C8B-B14F-4D97-AF65-F5344CB8AC3E}">
        <p14:creationId xmlns:p14="http://schemas.microsoft.com/office/powerpoint/2010/main" val="167153738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preserve="1" userDrawn="1">
  <p:cSld name="Sign-in_Sheet">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94F5EC21-6578-1CC1-C3CF-5BB9B8AF3A37}"/>
              </a:ext>
            </a:extLst>
          </p:cNvPr>
          <p:cNvSpPr/>
          <p:nvPr userDrawn="1"/>
        </p:nvSpPr>
        <p:spPr>
          <a:xfrm>
            <a:off x="321471" y="2545039"/>
            <a:ext cx="11521440" cy="448335"/>
          </a:xfrm>
          <a:prstGeom prst="rect">
            <a:avLst/>
          </a:prstGeom>
          <a:solidFill>
            <a:schemeClr val="accent5">
              <a:alpha val="5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3" name="Rectangle 102">
            <a:extLst>
              <a:ext uri="{FF2B5EF4-FFF2-40B4-BE49-F238E27FC236}">
                <a16:creationId xmlns:a16="http://schemas.microsoft.com/office/drawing/2014/main" id="{1576C2C5-B79B-1FE3-A5EF-B1CF5BB79F0D}"/>
              </a:ext>
            </a:extLst>
          </p:cNvPr>
          <p:cNvSpPr/>
          <p:nvPr userDrawn="1"/>
        </p:nvSpPr>
        <p:spPr>
          <a:xfrm>
            <a:off x="321471" y="3466043"/>
            <a:ext cx="11521440" cy="456019"/>
          </a:xfrm>
          <a:prstGeom prst="rect">
            <a:avLst/>
          </a:prstGeom>
          <a:solidFill>
            <a:schemeClr val="accent5">
              <a:alpha val="5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4" name="Rectangle 103">
            <a:extLst>
              <a:ext uri="{FF2B5EF4-FFF2-40B4-BE49-F238E27FC236}">
                <a16:creationId xmlns:a16="http://schemas.microsoft.com/office/drawing/2014/main" id="{29BB0CE5-FDFC-D822-A970-BB379DCBE0AA}"/>
              </a:ext>
            </a:extLst>
          </p:cNvPr>
          <p:cNvSpPr/>
          <p:nvPr userDrawn="1"/>
        </p:nvSpPr>
        <p:spPr>
          <a:xfrm>
            <a:off x="321471" y="4393746"/>
            <a:ext cx="11521440" cy="447678"/>
          </a:xfrm>
          <a:prstGeom prst="rect">
            <a:avLst/>
          </a:prstGeom>
          <a:solidFill>
            <a:schemeClr val="accent5">
              <a:alpha val="5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5" name="Rectangle 104">
            <a:extLst>
              <a:ext uri="{FF2B5EF4-FFF2-40B4-BE49-F238E27FC236}">
                <a16:creationId xmlns:a16="http://schemas.microsoft.com/office/drawing/2014/main" id="{186FDB3A-5DCB-B986-E6EE-775AC5F9375A}"/>
              </a:ext>
            </a:extLst>
          </p:cNvPr>
          <p:cNvSpPr/>
          <p:nvPr userDrawn="1"/>
        </p:nvSpPr>
        <p:spPr>
          <a:xfrm>
            <a:off x="321471" y="5316790"/>
            <a:ext cx="11521440" cy="442716"/>
          </a:xfrm>
          <a:prstGeom prst="rect">
            <a:avLst/>
          </a:prstGeom>
          <a:solidFill>
            <a:schemeClr val="accent5">
              <a:alpha val="5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extLst>
              <a:ext uri="{FF2B5EF4-FFF2-40B4-BE49-F238E27FC236}">
                <a16:creationId xmlns:a16="http://schemas.microsoft.com/office/drawing/2014/main" id="{6CA29275-7AE4-11F1-5836-1E935FB29C70}"/>
              </a:ext>
            </a:extLst>
          </p:cNvPr>
          <p:cNvSpPr/>
          <p:nvPr userDrawn="1"/>
        </p:nvSpPr>
        <p:spPr>
          <a:xfrm>
            <a:off x="331141" y="1633406"/>
            <a:ext cx="11529711" cy="46736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6" name="Rectangle 35">
            <a:extLst>
              <a:ext uri="{FF2B5EF4-FFF2-40B4-BE49-F238E27FC236}">
                <a16:creationId xmlns:a16="http://schemas.microsoft.com/office/drawing/2014/main" id="{E1C7C4D3-3B99-E2BB-076F-02058B5CAF65}"/>
              </a:ext>
            </a:extLst>
          </p:cNvPr>
          <p:cNvSpPr/>
          <p:nvPr userDrawn="1"/>
        </p:nvSpPr>
        <p:spPr>
          <a:xfrm>
            <a:off x="323998" y="1633406"/>
            <a:ext cx="11536860" cy="4614994"/>
          </a:xfrm>
          <a:prstGeom prst="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8" name="Text Placeholder 37">
            <a:extLst>
              <a:ext uri="{FF2B5EF4-FFF2-40B4-BE49-F238E27FC236}">
                <a16:creationId xmlns:a16="http://schemas.microsoft.com/office/drawing/2014/main" id="{048F0676-9A8B-0A23-D9B3-150DB7C7EF43}"/>
              </a:ext>
            </a:extLst>
          </p:cNvPr>
          <p:cNvSpPr>
            <a:spLocks noGrp="1"/>
          </p:cNvSpPr>
          <p:nvPr>
            <p:ph type="body" sz="quarter" idx="13" hasCustomPrompt="1"/>
          </p:nvPr>
        </p:nvSpPr>
        <p:spPr>
          <a:xfrm>
            <a:off x="506778" y="2190850"/>
            <a:ext cx="2545553" cy="276081"/>
          </a:xfrm>
        </p:spPr>
        <p:txBody>
          <a:bodyPr/>
          <a:lstStyle>
            <a:lvl1pPr>
              <a:defRPr sz="1200">
                <a:solidFill>
                  <a:schemeClr val="tx1"/>
                </a:solidFill>
              </a:defRPr>
            </a:lvl1pPr>
          </a:lstStyle>
          <a:p>
            <a:pPr lvl="0"/>
            <a:r>
              <a:rPr lang="en-AR"/>
              <a:t>[Name, Surname]</a:t>
            </a:r>
          </a:p>
        </p:txBody>
      </p:sp>
      <p:sp>
        <p:nvSpPr>
          <p:cNvPr id="40" name="TextBox 39">
            <a:extLst>
              <a:ext uri="{FF2B5EF4-FFF2-40B4-BE49-F238E27FC236}">
                <a16:creationId xmlns:a16="http://schemas.microsoft.com/office/drawing/2014/main" id="{98FAEFB5-9692-3B2E-7AC8-D18EC7C3CEE9}"/>
              </a:ext>
            </a:extLst>
          </p:cNvPr>
          <p:cNvSpPr txBox="1"/>
          <p:nvPr userDrawn="1"/>
        </p:nvSpPr>
        <p:spPr>
          <a:xfrm>
            <a:off x="323998" y="1729180"/>
            <a:ext cx="2812110" cy="275815"/>
          </a:xfrm>
          <a:prstGeom prst="rect">
            <a:avLst/>
          </a:prstGeom>
          <a:noFill/>
        </p:spPr>
        <p:txBody>
          <a:bodyPr wrap="square">
            <a:spAutoFit/>
          </a:bodyPr>
          <a:lstStyle/>
          <a:p>
            <a:pPr marL="0" marR="0" algn="ctr">
              <a:lnSpc>
                <a:spcPts val="1200"/>
              </a:lnSpc>
              <a:spcBef>
                <a:spcPts val="0"/>
              </a:spcBef>
              <a:spcAft>
                <a:spcPts val="0"/>
              </a:spcAft>
              <a:tabLst>
                <a:tab pos="2505710" algn="l"/>
              </a:tabLst>
            </a:pPr>
            <a:r>
              <a:rPr lang="en-US" sz="1800" b="1">
                <a:solidFill>
                  <a:schemeClr val="bg2"/>
                </a:solidFill>
                <a:effectLst/>
                <a:latin typeface="Arial" panose="020B0604020202020204" pitchFamily="34" charset="0"/>
                <a:ea typeface="Calibri" panose="020F0502020204030204" pitchFamily="34" charset="0"/>
                <a:cs typeface="Arial" panose="020B0604020202020204" pitchFamily="34" charset="0"/>
              </a:rPr>
              <a:t>Name</a:t>
            </a:r>
            <a:endParaRPr lang="en-AR" sz="1400" b="1">
              <a:solidFill>
                <a:schemeClr val="bg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47" name="Straight Connector 46">
            <a:extLst>
              <a:ext uri="{FF2B5EF4-FFF2-40B4-BE49-F238E27FC236}">
                <a16:creationId xmlns:a16="http://schemas.microsoft.com/office/drawing/2014/main" id="{917A7F0B-4A56-BC10-8622-BC34C9DFAFB6}"/>
              </a:ext>
            </a:extLst>
          </p:cNvPr>
          <p:cNvCxnSpPr>
            <a:cxnSpLocks/>
          </p:cNvCxnSpPr>
          <p:nvPr userDrawn="1"/>
        </p:nvCxnSpPr>
        <p:spPr>
          <a:xfrm>
            <a:off x="331142" y="2538487"/>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59BB1B8-4B06-166D-A57A-F218849EF695}"/>
              </a:ext>
            </a:extLst>
          </p:cNvPr>
          <p:cNvCxnSpPr/>
          <p:nvPr userDrawn="1"/>
        </p:nvCxnSpPr>
        <p:spPr>
          <a:xfrm>
            <a:off x="3136107" y="2107320"/>
            <a:ext cx="0" cy="41148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129C85D-4322-C858-E114-C49F3250C3AB}"/>
              </a:ext>
            </a:extLst>
          </p:cNvPr>
          <p:cNvCxnSpPr/>
          <p:nvPr userDrawn="1"/>
        </p:nvCxnSpPr>
        <p:spPr>
          <a:xfrm>
            <a:off x="5957888" y="2107320"/>
            <a:ext cx="0" cy="41148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AC78DCE-BC81-2FCD-5C00-F10AB1B393F0}"/>
              </a:ext>
            </a:extLst>
          </p:cNvPr>
          <p:cNvCxnSpPr/>
          <p:nvPr userDrawn="1"/>
        </p:nvCxnSpPr>
        <p:spPr>
          <a:xfrm>
            <a:off x="8779669" y="2107320"/>
            <a:ext cx="0" cy="41148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9F07AD8-E62D-3232-767A-94845F85C6DA}"/>
              </a:ext>
            </a:extLst>
          </p:cNvPr>
          <p:cNvSpPr txBox="1"/>
          <p:nvPr userDrawn="1"/>
        </p:nvSpPr>
        <p:spPr>
          <a:xfrm>
            <a:off x="3138636" y="1729180"/>
            <a:ext cx="2812110" cy="275815"/>
          </a:xfrm>
          <a:prstGeom prst="rect">
            <a:avLst/>
          </a:prstGeom>
          <a:noFill/>
        </p:spPr>
        <p:txBody>
          <a:bodyPr wrap="square">
            <a:spAutoFit/>
          </a:bodyPr>
          <a:lstStyle/>
          <a:p>
            <a:pPr marL="0" marR="0" algn="ctr">
              <a:lnSpc>
                <a:spcPts val="1200"/>
              </a:lnSpc>
              <a:spcBef>
                <a:spcPts val="0"/>
              </a:spcBef>
              <a:spcAft>
                <a:spcPts val="0"/>
              </a:spcAft>
              <a:tabLst>
                <a:tab pos="2505710" algn="l"/>
              </a:tabLst>
            </a:pPr>
            <a:r>
              <a:rPr lang="en-US" sz="1800" b="1">
                <a:solidFill>
                  <a:schemeClr val="bg2"/>
                </a:solidFill>
                <a:effectLst/>
                <a:latin typeface="Arial" panose="020B0604020202020204" pitchFamily="34" charset="0"/>
                <a:ea typeface="Calibri" panose="020F0502020204030204" pitchFamily="34" charset="0"/>
                <a:cs typeface="Arial" panose="020B0604020202020204" pitchFamily="34" charset="0"/>
              </a:rPr>
              <a:t>Institution</a:t>
            </a:r>
            <a:endParaRPr lang="en-AR" sz="1400" b="1">
              <a:solidFill>
                <a:schemeClr val="bg2"/>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509F6A22-4459-5217-9C2E-1C724C0B0AE3}"/>
              </a:ext>
            </a:extLst>
          </p:cNvPr>
          <p:cNvSpPr txBox="1"/>
          <p:nvPr userDrawn="1"/>
        </p:nvSpPr>
        <p:spPr>
          <a:xfrm>
            <a:off x="5953273" y="1729180"/>
            <a:ext cx="2812110" cy="275815"/>
          </a:xfrm>
          <a:prstGeom prst="rect">
            <a:avLst/>
          </a:prstGeom>
          <a:noFill/>
        </p:spPr>
        <p:txBody>
          <a:bodyPr wrap="square">
            <a:spAutoFit/>
          </a:bodyPr>
          <a:lstStyle/>
          <a:p>
            <a:pPr marL="0" marR="0" algn="ctr">
              <a:lnSpc>
                <a:spcPts val="1200"/>
              </a:lnSpc>
              <a:spcBef>
                <a:spcPts val="0"/>
              </a:spcBef>
              <a:spcAft>
                <a:spcPts val="0"/>
              </a:spcAft>
              <a:tabLst>
                <a:tab pos="2505710" algn="l"/>
              </a:tabLst>
            </a:pPr>
            <a:r>
              <a:rPr lang="en-US" sz="1800" b="1">
                <a:solidFill>
                  <a:schemeClr val="bg2"/>
                </a:solidFill>
                <a:effectLst/>
                <a:latin typeface="Arial" panose="020B0604020202020204" pitchFamily="34" charset="0"/>
                <a:ea typeface="Calibri" panose="020F0502020204030204" pitchFamily="34" charset="0"/>
                <a:cs typeface="Arial" panose="020B0604020202020204" pitchFamily="34" charset="0"/>
              </a:rPr>
              <a:t>Email address</a:t>
            </a:r>
            <a:endParaRPr lang="en-AR" sz="1400" b="1">
              <a:solidFill>
                <a:schemeClr val="bg2"/>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69A104D9-4EB1-51D0-4585-4836A095C84F}"/>
              </a:ext>
            </a:extLst>
          </p:cNvPr>
          <p:cNvSpPr txBox="1"/>
          <p:nvPr userDrawn="1"/>
        </p:nvSpPr>
        <p:spPr>
          <a:xfrm>
            <a:off x="8796486" y="1729180"/>
            <a:ext cx="3064372" cy="266868"/>
          </a:xfrm>
          <a:prstGeom prst="rect">
            <a:avLst/>
          </a:prstGeom>
          <a:noFill/>
        </p:spPr>
        <p:txBody>
          <a:bodyPr wrap="square">
            <a:spAutoFit/>
          </a:bodyPr>
          <a:lstStyle/>
          <a:p>
            <a:pPr marL="0" marR="0" algn="ctr">
              <a:lnSpc>
                <a:spcPts val="1200"/>
              </a:lnSpc>
              <a:spcBef>
                <a:spcPts val="0"/>
              </a:spcBef>
              <a:spcAft>
                <a:spcPts val="0"/>
              </a:spcAft>
              <a:tabLst>
                <a:tab pos="2505710" algn="l"/>
              </a:tabLst>
            </a:pPr>
            <a:r>
              <a:rPr lang="en-US" sz="1800" b="1">
                <a:solidFill>
                  <a:schemeClr val="bg2"/>
                </a:solidFill>
                <a:effectLst/>
                <a:latin typeface="Arial" panose="020B0604020202020204" pitchFamily="34" charset="0"/>
                <a:ea typeface="Calibri" panose="020F0502020204030204" pitchFamily="34" charset="0"/>
                <a:cs typeface="Arial" panose="020B0604020202020204" pitchFamily="34" charset="0"/>
              </a:rPr>
              <a:t>Signature</a:t>
            </a:r>
            <a:endParaRPr lang="en-AR" sz="1400" b="1">
              <a:solidFill>
                <a:schemeClr val="bg2"/>
              </a:solidFill>
              <a:effectLst/>
              <a:latin typeface="Calibri" panose="020F0502020204030204" pitchFamily="34" charset="0"/>
              <a:ea typeface="Calibri" panose="020F0502020204030204" pitchFamily="34" charset="0"/>
              <a:cs typeface="Arial" panose="020B0604020202020204" pitchFamily="34" charset="0"/>
            </a:endParaRPr>
          </a:p>
        </p:txBody>
      </p:sp>
      <p:cxnSp>
        <p:nvCxnSpPr>
          <p:cNvPr id="16" name="Straight Connector 15">
            <a:extLst>
              <a:ext uri="{FF2B5EF4-FFF2-40B4-BE49-F238E27FC236}">
                <a16:creationId xmlns:a16="http://schemas.microsoft.com/office/drawing/2014/main" id="{8278E359-3343-A152-6918-4B98668DFC6A}"/>
              </a:ext>
            </a:extLst>
          </p:cNvPr>
          <p:cNvCxnSpPr>
            <a:cxnSpLocks/>
          </p:cNvCxnSpPr>
          <p:nvPr userDrawn="1"/>
        </p:nvCxnSpPr>
        <p:spPr>
          <a:xfrm>
            <a:off x="331142" y="3000424"/>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D625E46-80A8-5944-7B55-F242CF39BA7E}"/>
              </a:ext>
            </a:extLst>
          </p:cNvPr>
          <p:cNvCxnSpPr>
            <a:cxnSpLocks/>
          </p:cNvCxnSpPr>
          <p:nvPr userDrawn="1"/>
        </p:nvCxnSpPr>
        <p:spPr>
          <a:xfrm>
            <a:off x="331142" y="3462361"/>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55B64E-F928-DA56-86CD-A69CAD3CBB76}"/>
              </a:ext>
            </a:extLst>
          </p:cNvPr>
          <p:cNvCxnSpPr>
            <a:cxnSpLocks/>
          </p:cNvCxnSpPr>
          <p:nvPr userDrawn="1"/>
        </p:nvCxnSpPr>
        <p:spPr>
          <a:xfrm>
            <a:off x="331142" y="3924298"/>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898E1FD-7999-6748-DCD3-F3F0FB952936}"/>
              </a:ext>
            </a:extLst>
          </p:cNvPr>
          <p:cNvCxnSpPr>
            <a:cxnSpLocks/>
          </p:cNvCxnSpPr>
          <p:nvPr userDrawn="1"/>
        </p:nvCxnSpPr>
        <p:spPr>
          <a:xfrm>
            <a:off x="331142" y="4386235"/>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D17296B-EEA9-6735-3FCF-5750A119B626}"/>
              </a:ext>
            </a:extLst>
          </p:cNvPr>
          <p:cNvCxnSpPr>
            <a:cxnSpLocks/>
          </p:cNvCxnSpPr>
          <p:nvPr userDrawn="1"/>
        </p:nvCxnSpPr>
        <p:spPr>
          <a:xfrm>
            <a:off x="331142" y="4848172"/>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C699DFB-8B04-4B28-B697-290F002E5FA8}"/>
              </a:ext>
            </a:extLst>
          </p:cNvPr>
          <p:cNvCxnSpPr>
            <a:cxnSpLocks/>
          </p:cNvCxnSpPr>
          <p:nvPr userDrawn="1"/>
        </p:nvCxnSpPr>
        <p:spPr>
          <a:xfrm>
            <a:off x="331142" y="5310109"/>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57354AB-DFD5-850C-210D-CEEC6C8C169F}"/>
              </a:ext>
            </a:extLst>
          </p:cNvPr>
          <p:cNvCxnSpPr>
            <a:cxnSpLocks/>
          </p:cNvCxnSpPr>
          <p:nvPr userDrawn="1"/>
        </p:nvCxnSpPr>
        <p:spPr>
          <a:xfrm>
            <a:off x="331142" y="5772046"/>
            <a:ext cx="11521440"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472580D-BD90-0CEA-5542-A0B0A552788F}"/>
              </a:ext>
            </a:extLst>
          </p:cNvPr>
          <p:cNvCxnSpPr>
            <a:cxnSpLocks/>
          </p:cNvCxnSpPr>
          <p:nvPr userDrawn="1"/>
        </p:nvCxnSpPr>
        <p:spPr>
          <a:xfrm>
            <a:off x="331142" y="2076550"/>
            <a:ext cx="11277454"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Text Placeholder 37">
            <a:extLst>
              <a:ext uri="{FF2B5EF4-FFF2-40B4-BE49-F238E27FC236}">
                <a16:creationId xmlns:a16="http://schemas.microsoft.com/office/drawing/2014/main" id="{27BE771A-D05A-4157-F547-4CF7B2EC5DFB}"/>
              </a:ext>
            </a:extLst>
          </p:cNvPr>
          <p:cNvSpPr>
            <a:spLocks noGrp="1"/>
          </p:cNvSpPr>
          <p:nvPr>
            <p:ph type="body" sz="quarter" idx="14" hasCustomPrompt="1"/>
          </p:nvPr>
        </p:nvSpPr>
        <p:spPr>
          <a:xfrm>
            <a:off x="506778" y="2648050"/>
            <a:ext cx="2545553" cy="276081"/>
          </a:xfrm>
        </p:spPr>
        <p:txBody>
          <a:bodyPr/>
          <a:lstStyle>
            <a:lvl1pPr>
              <a:defRPr sz="1200">
                <a:solidFill>
                  <a:schemeClr val="tx1"/>
                </a:solidFill>
              </a:defRPr>
            </a:lvl1pPr>
          </a:lstStyle>
          <a:p>
            <a:pPr lvl="0"/>
            <a:r>
              <a:rPr lang="en-AR"/>
              <a:t>[Name, Surname]</a:t>
            </a:r>
          </a:p>
        </p:txBody>
      </p:sp>
      <p:sp>
        <p:nvSpPr>
          <p:cNvPr id="27" name="Text Placeholder 37">
            <a:extLst>
              <a:ext uri="{FF2B5EF4-FFF2-40B4-BE49-F238E27FC236}">
                <a16:creationId xmlns:a16="http://schemas.microsoft.com/office/drawing/2014/main" id="{914BF64C-60FC-60B8-203E-C09AE8AFF062}"/>
              </a:ext>
            </a:extLst>
          </p:cNvPr>
          <p:cNvSpPr>
            <a:spLocks noGrp="1"/>
          </p:cNvSpPr>
          <p:nvPr>
            <p:ph type="body" sz="quarter" idx="15" hasCustomPrompt="1"/>
          </p:nvPr>
        </p:nvSpPr>
        <p:spPr>
          <a:xfrm>
            <a:off x="506778" y="3105250"/>
            <a:ext cx="2545553" cy="276081"/>
          </a:xfrm>
        </p:spPr>
        <p:txBody>
          <a:bodyPr/>
          <a:lstStyle>
            <a:lvl1pPr>
              <a:defRPr sz="1200">
                <a:solidFill>
                  <a:schemeClr val="tx1"/>
                </a:solidFill>
              </a:defRPr>
            </a:lvl1pPr>
          </a:lstStyle>
          <a:p>
            <a:pPr lvl="0"/>
            <a:r>
              <a:rPr lang="en-AR"/>
              <a:t>[Name, Surname]</a:t>
            </a:r>
          </a:p>
        </p:txBody>
      </p:sp>
      <p:sp>
        <p:nvSpPr>
          <p:cNvPr id="28" name="Text Placeholder 37">
            <a:extLst>
              <a:ext uri="{FF2B5EF4-FFF2-40B4-BE49-F238E27FC236}">
                <a16:creationId xmlns:a16="http://schemas.microsoft.com/office/drawing/2014/main" id="{54817AF8-0830-44DF-A410-FA5A44E7E603}"/>
              </a:ext>
            </a:extLst>
          </p:cNvPr>
          <p:cNvSpPr>
            <a:spLocks noGrp="1"/>
          </p:cNvSpPr>
          <p:nvPr>
            <p:ph type="body" sz="quarter" idx="16" hasCustomPrompt="1"/>
          </p:nvPr>
        </p:nvSpPr>
        <p:spPr>
          <a:xfrm>
            <a:off x="506778" y="3562450"/>
            <a:ext cx="2545553" cy="276081"/>
          </a:xfrm>
        </p:spPr>
        <p:txBody>
          <a:bodyPr/>
          <a:lstStyle>
            <a:lvl1pPr>
              <a:defRPr sz="1200">
                <a:solidFill>
                  <a:schemeClr val="tx1"/>
                </a:solidFill>
              </a:defRPr>
            </a:lvl1pPr>
          </a:lstStyle>
          <a:p>
            <a:pPr lvl="0"/>
            <a:r>
              <a:rPr lang="en-AR"/>
              <a:t>[Name, Surname]</a:t>
            </a:r>
          </a:p>
        </p:txBody>
      </p:sp>
      <p:sp>
        <p:nvSpPr>
          <p:cNvPr id="29" name="Text Placeholder 37">
            <a:extLst>
              <a:ext uri="{FF2B5EF4-FFF2-40B4-BE49-F238E27FC236}">
                <a16:creationId xmlns:a16="http://schemas.microsoft.com/office/drawing/2014/main" id="{DC802694-F7E1-7ADA-1638-07321BD00405}"/>
              </a:ext>
            </a:extLst>
          </p:cNvPr>
          <p:cNvSpPr>
            <a:spLocks noGrp="1"/>
          </p:cNvSpPr>
          <p:nvPr>
            <p:ph type="body" sz="quarter" idx="17" hasCustomPrompt="1"/>
          </p:nvPr>
        </p:nvSpPr>
        <p:spPr>
          <a:xfrm>
            <a:off x="506778" y="4033938"/>
            <a:ext cx="2545553" cy="276081"/>
          </a:xfrm>
        </p:spPr>
        <p:txBody>
          <a:bodyPr/>
          <a:lstStyle>
            <a:lvl1pPr>
              <a:defRPr sz="1200">
                <a:solidFill>
                  <a:schemeClr val="tx1"/>
                </a:solidFill>
              </a:defRPr>
            </a:lvl1pPr>
          </a:lstStyle>
          <a:p>
            <a:pPr lvl="0"/>
            <a:r>
              <a:rPr lang="en-AR"/>
              <a:t>[Name, Surname]</a:t>
            </a:r>
          </a:p>
        </p:txBody>
      </p:sp>
      <p:sp>
        <p:nvSpPr>
          <p:cNvPr id="30" name="Text Placeholder 37">
            <a:extLst>
              <a:ext uri="{FF2B5EF4-FFF2-40B4-BE49-F238E27FC236}">
                <a16:creationId xmlns:a16="http://schemas.microsoft.com/office/drawing/2014/main" id="{08AE8014-C451-DAEE-EB0C-F12BC6563E90}"/>
              </a:ext>
            </a:extLst>
          </p:cNvPr>
          <p:cNvSpPr>
            <a:spLocks noGrp="1"/>
          </p:cNvSpPr>
          <p:nvPr>
            <p:ph type="body" sz="quarter" idx="18" hasCustomPrompt="1"/>
          </p:nvPr>
        </p:nvSpPr>
        <p:spPr>
          <a:xfrm>
            <a:off x="506778" y="4491138"/>
            <a:ext cx="2545553" cy="276081"/>
          </a:xfrm>
        </p:spPr>
        <p:txBody>
          <a:bodyPr/>
          <a:lstStyle>
            <a:lvl1pPr>
              <a:defRPr sz="1200">
                <a:solidFill>
                  <a:schemeClr val="tx1"/>
                </a:solidFill>
              </a:defRPr>
            </a:lvl1pPr>
          </a:lstStyle>
          <a:p>
            <a:pPr lvl="0"/>
            <a:r>
              <a:rPr lang="en-AR"/>
              <a:t>[Name, Surname]</a:t>
            </a:r>
          </a:p>
        </p:txBody>
      </p:sp>
      <p:sp>
        <p:nvSpPr>
          <p:cNvPr id="31" name="Text Placeholder 37">
            <a:extLst>
              <a:ext uri="{FF2B5EF4-FFF2-40B4-BE49-F238E27FC236}">
                <a16:creationId xmlns:a16="http://schemas.microsoft.com/office/drawing/2014/main" id="{B59AE993-10D3-47AA-D306-D114884B99E0}"/>
              </a:ext>
            </a:extLst>
          </p:cNvPr>
          <p:cNvSpPr>
            <a:spLocks noGrp="1"/>
          </p:cNvSpPr>
          <p:nvPr>
            <p:ph type="body" sz="quarter" idx="19" hasCustomPrompt="1"/>
          </p:nvPr>
        </p:nvSpPr>
        <p:spPr>
          <a:xfrm>
            <a:off x="506778" y="4934051"/>
            <a:ext cx="2545553" cy="276081"/>
          </a:xfrm>
        </p:spPr>
        <p:txBody>
          <a:bodyPr/>
          <a:lstStyle>
            <a:lvl1pPr>
              <a:defRPr sz="1200">
                <a:solidFill>
                  <a:schemeClr val="tx1"/>
                </a:solidFill>
              </a:defRPr>
            </a:lvl1pPr>
          </a:lstStyle>
          <a:p>
            <a:pPr lvl="0"/>
            <a:r>
              <a:rPr lang="en-AR"/>
              <a:t>[Name, Surname]</a:t>
            </a:r>
          </a:p>
        </p:txBody>
      </p:sp>
      <p:sp>
        <p:nvSpPr>
          <p:cNvPr id="32" name="Text Placeholder 37">
            <a:extLst>
              <a:ext uri="{FF2B5EF4-FFF2-40B4-BE49-F238E27FC236}">
                <a16:creationId xmlns:a16="http://schemas.microsoft.com/office/drawing/2014/main" id="{D8918970-5C50-E3D0-7BD5-E40EFDA5380D}"/>
              </a:ext>
            </a:extLst>
          </p:cNvPr>
          <p:cNvSpPr>
            <a:spLocks noGrp="1"/>
          </p:cNvSpPr>
          <p:nvPr>
            <p:ph type="body" sz="quarter" idx="20" hasCustomPrompt="1"/>
          </p:nvPr>
        </p:nvSpPr>
        <p:spPr>
          <a:xfrm>
            <a:off x="506778" y="5391251"/>
            <a:ext cx="2545553" cy="276081"/>
          </a:xfrm>
        </p:spPr>
        <p:txBody>
          <a:bodyPr/>
          <a:lstStyle>
            <a:lvl1pPr>
              <a:defRPr sz="1200">
                <a:solidFill>
                  <a:schemeClr val="tx1"/>
                </a:solidFill>
              </a:defRPr>
            </a:lvl1pPr>
          </a:lstStyle>
          <a:p>
            <a:pPr lvl="0"/>
            <a:r>
              <a:rPr lang="en-AR"/>
              <a:t>[Name, Surname]</a:t>
            </a:r>
          </a:p>
        </p:txBody>
      </p:sp>
      <p:sp>
        <p:nvSpPr>
          <p:cNvPr id="33" name="Text Placeholder 37">
            <a:extLst>
              <a:ext uri="{FF2B5EF4-FFF2-40B4-BE49-F238E27FC236}">
                <a16:creationId xmlns:a16="http://schemas.microsoft.com/office/drawing/2014/main" id="{779D3FB5-FF77-2FE7-2403-5BD56931B5F1}"/>
              </a:ext>
            </a:extLst>
          </p:cNvPr>
          <p:cNvSpPr>
            <a:spLocks noGrp="1"/>
          </p:cNvSpPr>
          <p:nvPr>
            <p:ph type="body" sz="quarter" idx="21" hasCustomPrompt="1"/>
          </p:nvPr>
        </p:nvSpPr>
        <p:spPr>
          <a:xfrm>
            <a:off x="506778" y="5848451"/>
            <a:ext cx="2545553" cy="276081"/>
          </a:xfrm>
        </p:spPr>
        <p:txBody>
          <a:bodyPr/>
          <a:lstStyle>
            <a:lvl1pPr>
              <a:defRPr sz="1200">
                <a:solidFill>
                  <a:schemeClr val="tx1"/>
                </a:solidFill>
              </a:defRPr>
            </a:lvl1pPr>
          </a:lstStyle>
          <a:p>
            <a:pPr lvl="0"/>
            <a:r>
              <a:rPr lang="en-AR"/>
              <a:t>[Name, Surname]</a:t>
            </a:r>
          </a:p>
        </p:txBody>
      </p:sp>
      <p:sp>
        <p:nvSpPr>
          <p:cNvPr id="35" name="Text Placeholder 37">
            <a:extLst>
              <a:ext uri="{FF2B5EF4-FFF2-40B4-BE49-F238E27FC236}">
                <a16:creationId xmlns:a16="http://schemas.microsoft.com/office/drawing/2014/main" id="{FCC48BDD-FF34-F925-3C0D-59EB9179A4CD}"/>
              </a:ext>
            </a:extLst>
          </p:cNvPr>
          <p:cNvSpPr>
            <a:spLocks noGrp="1"/>
          </p:cNvSpPr>
          <p:nvPr>
            <p:ph type="body" sz="quarter" idx="22" hasCustomPrompt="1"/>
          </p:nvPr>
        </p:nvSpPr>
        <p:spPr>
          <a:xfrm>
            <a:off x="3249978" y="2190850"/>
            <a:ext cx="2545553" cy="276081"/>
          </a:xfrm>
        </p:spPr>
        <p:txBody>
          <a:bodyPr/>
          <a:lstStyle>
            <a:lvl1pPr>
              <a:defRPr sz="1200">
                <a:solidFill>
                  <a:schemeClr val="tx1"/>
                </a:solidFill>
              </a:defRPr>
            </a:lvl1pPr>
          </a:lstStyle>
          <a:p>
            <a:pPr lvl="0"/>
            <a:r>
              <a:rPr lang="en-AR"/>
              <a:t>[Institution]</a:t>
            </a:r>
          </a:p>
        </p:txBody>
      </p:sp>
      <p:sp>
        <p:nvSpPr>
          <p:cNvPr id="37" name="Text Placeholder 37">
            <a:extLst>
              <a:ext uri="{FF2B5EF4-FFF2-40B4-BE49-F238E27FC236}">
                <a16:creationId xmlns:a16="http://schemas.microsoft.com/office/drawing/2014/main" id="{40F44954-0A17-0C60-5AFD-CB8AE151A0D9}"/>
              </a:ext>
            </a:extLst>
          </p:cNvPr>
          <p:cNvSpPr>
            <a:spLocks noGrp="1"/>
          </p:cNvSpPr>
          <p:nvPr>
            <p:ph type="body" sz="quarter" idx="23" hasCustomPrompt="1"/>
          </p:nvPr>
        </p:nvSpPr>
        <p:spPr>
          <a:xfrm>
            <a:off x="3249978" y="2648050"/>
            <a:ext cx="2545553" cy="276081"/>
          </a:xfrm>
        </p:spPr>
        <p:txBody>
          <a:bodyPr/>
          <a:lstStyle>
            <a:lvl1pPr>
              <a:defRPr sz="1200">
                <a:solidFill>
                  <a:schemeClr val="tx1"/>
                </a:solidFill>
              </a:defRPr>
            </a:lvl1pPr>
          </a:lstStyle>
          <a:p>
            <a:pPr lvl="0"/>
            <a:r>
              <a:rPr lang="en-AR"/>
              <a:t>[Institution]</a:t>
            </a:r>
          </a:p>
        </p:txBody>
      </p:sp>
      <p:sp>
        <p:nvSpPr>
          <p:cNvPr id="39" name="Text Placeholder 37">
            <a:extLst>
              <a:ext uri="{FF2B5EF4-FFF2-40B4-BE49-F238E27FC236}">
                <a16:creationId xmlns:a16="http://schemas.microsoft.com/office/drawing/2014/main" id="{2A991872-40A0-9192-D8EA-127EE18BC0BF}"/>
              </a:ext>
            </a:extLst>
          </p:cNvPr>
          <p:cNvSpPr>
            <a:spLocks noGrp="1"/>
          </p:cNvSpPr>
          <p:nvPr>
            <p:ph type="body" sz="quarter" idx="24" hasCustomPrompt="1"/>
          </p:nvPr>
        </p:nvSpPr>
        <p:spPr>
          <a:xfrm>
            <a:off x="3249978" y="3105250"/>
            <a:ext cx="2545553" cy="276081"/>
          </a:xfrm>
        </p:spPr>
        <p:txBody>
          <a:bodyPr/>
          <a:lstStyle>
            <a:lvl1pPr>
              <a:defRPr sz="1200">
                <a:solidFill>
                  <a:schemeClr val="tx1"/>
                </a:solidFill>
              </a:defRPr>
            </a:lvl1pPr>
          </a:lstStyle>
          <a:p>
            <a:pPr lvl="0"/>
            <a:r>
              <a:rPr lang="en-AR"/>
              <a:t>[Institution]</a:t>
            </a:r>
          </a:p>
        </p:txBody>
      </p:sp>
      <p:sp>
        <p:nvSpPr>
          <p:cNvPr id="41" name="Text Placeholder 37">
            <a:extLst>
              <a:ext uri="{FF2B5EF4-FFF2-40B4-BE49-F238E27FC236}">
                <a16:creationId xmlns:a16="http://schemas.microsoft.com/office/drawing/2014/main" id="{093FFDDC-9292-3023-EA97-CCFBB662AE05}"/>
              </a:ext>
            </a:extLst>
          </p:cNvPr>
          <p:cNvSpPr>
            <a:spLocks noGrp="1"/>
          </p:cNvSpPr>
          <p:nvPr>
            <p:ph type="body" sz="quarter" idx="25" hasCustomPrompt="1"/>
          </p:nvPr>
        </p:nvSpPr>
        <p:spPr>
          <a:xfrm>
            <a:off x="3249978" y="3562450"/>
            <a:ext cx="2545553" cy="276081"/>
          </a:xfrm>
        </p:spPr>
        <p:txBody>
          <a:bodyPr/>
          <a:lstStyle>
            <a:lvl1pPr>
              <a:defRPr sz="1200">
                <a:solidFill>
                  <a:schemeClr val="tx1"/>
                </a:solidFill>
              </a:defRPr>
            </a:lvl1pPr>
          </a:lstStyle>
          <a:p>
            <a:pPr lvl="0"/>
            <a:r>
              <a:rPr lang="en-AR"/>
              <a:t>[Institution]</a:t>
            </a:r>
          </a:p>
        </p:txBody>
      </p:sp>
      <p:sp>
        <p:nvSpPr>
          <p:cNvPr id="42" name="Text Placeholder 37">
            <a:extLst>
              <a:ext uri="{FF2B5EF4-FFF2-40B4-BE49-F238E27FC236}">
                <a16:creationId xmlns:a16="http://schemas.microsoft.com/office/drawing/2014/main" id="{F09B9D52-1BFF-EADF-6B80-F716E19CF191}"/>
              </a:ext>
            </a:extLst>
          </p:cNvPr>
          <p:cNvSpPr>
            <a:spLocks noGrp="1"/>
          </p:cNvSpPr>
          <p:nvPr>
            <p:ph type="body" sz="quarter" idx="26" hasCustomPrompt="1"/>
          </p:nvPr>
        </p:nvSpPr>
        <p:spPr>
          <a:xfrm>
            <a:off x="3249978" y="4033938"/>
            <a:ext cx="2545553" cy="276081"/>
          </a:xfrm>
        </p:spPr>
        <p:txBody>
          <a:bodyPr/>
          <a:lstStyle>
            <a:lvl1pPr>
              <a:defRPr sz="1200">
                <a:solidFill>
                  <a:schemeClr val="tx1"/>
                </a:solidFill>
              </a:defRPr>
            </a:lvl1pPr>
          </a:lstStyle>
          <a:p>
            <a:pPr lvl="0"/>
            <a:r>
              <a:rPr lang="en-AR"/>
              <a:t>[Institution]</a:t>
            </a:r>
          </a:p>
        </p:txBody>
      </p:sp>
      <p:sp>
        <p:nvSpPr>
          <p:cNvPr id="43" name="Text Placeholder 37">
            <a:extLst>
              <a:ext uri="{FF2B5EF4-FFF2-40B4-BE49-F238E27FC236}">
                <a16:creationId xmlns:a16="http://schemas.microsoft.com/office/drawing/2014/main" id="{32406150-E580-3B85-9660-0D725E53CBA4}"/>
              </a:ext>
            </a:extLst>
          </p:cNvPr>
          <p:cNvSpPr>
            <a:spLocks noGrp="1"/>
          </p:cNvSpPr>
          <p:nvPr>
            <p:ph type="body" sz="quarter" idx="27" hasCustomPrompt="1"/>
          </p:nvPr>
        </p:nvSpPr>
        <p:spPr>
          <a:xfrm>
            <a:off x="3249978" y="4491138"/>
            <a:ext cx="2545553" cy="276081"/>
          </a:xfrm>
        </p:spPr>
        <p:txBody>
          <a:bodyPr/>
          <a:lstStyle>
            <a:lvl1pPr>
              <a:defRPr sz="1200">
                <a:solidFill>
                  <a:schemeClr val="tx1"/>
                </a:solidFill>
              </a:defRPr>
            </a:lvl1pPr>
          </a:lstStyle>
          <a:p>
            <a:pPr lvl="0"/>
            <a:r>
              <a:rPr lang="en-AR"/>
              <a:t>[Institution]</a:t>
            </a:r>
          </a:p>
        </p:txBody>
      </p:sp>
      <p:sp>
        <p:nvSpPr>
          <p:cNvPr id="44" name="Text Placeholder 37">
            <a:extLst>
              <a:ext uri="{FF2B5EF4-FFF2-40B4-BE49-F238E27FC236}">
                <a16:creationId xmlns:a16="http://schemas.microsoft.com/office/drawing/2014/main" id="{38ACE8B2-0321-4B27-0A37-065B6CE8CD21}"/>
              </a:ext>
            </a:extLst>
          </p:cNvPr>
          <p:cNvSpPr>
            <a:spLocks noGrp="1"/>
          </p:cNvSpPr>
          <p:nvPr>
            <p:ph type="body" sz="quarter" idx="28" hasCustomPrompt="1"/>
          </p:nvPr>
        </p:nvSpPr>
        <p:spPr>
          <a:xfrm>
            <a:off x="3249978" y="4934051"/>
            <a:ext cx="2545553" cy="276081"/>
          </a:xfrm>
        </p:spPr>
        <p:txBody>
          <a:bodyPr/>
          <a:lstStyle>
            <a:lvl1pPr>
              <a:defRPr sz="1200">
                <a:solidFill>
                  <a:schemeClr val="tx1"/>
                </a:solidFill>
              </a:defRPr>
            </a:lvl1pPr>
          </a:lstStyle>
          <a:p>
            <a:pPr lvl="0"/>
            <a:r>
              <a:rPr lang="en-AR"/>
              <a:t>[Institution]</a:t>
            </a:r>
          </a:p>
        </p:txBody>
      </p:sp>
      <p:sp>
        <p:nvSpPr>
          <p:cNvPr id="45" name="Text Placeholder 37">
            <a:extLst>
              <a:ext uri="{FF2B5EF4-FFF2-40B4-BE49-F238E27FC236}">
                <a16:creationId xmlns:a16="http://schemas.microsoft.com/office/drawing/2014/main" id="{85055C6A-2079-C820-C9DD-F447A20510C0}"/>
              </a:ext>
            </a:extLst>
          </p:cNvPr>
          <p:cNvSpPr>
            <a:spLocks noGrp="1"/>
          </p:cNvSpPr>
          <p:nvPr>
            <p:ph type="body" sz="quarter" idx="29" hasCustomPrompt="1"/>
          </p:nvPr>
        </p:nvSpPr>
        <p:spPr>
          <a:xfrm>
            <a:off x="3249978" y="5391251"/>
            <a:ext cx="2545553" cy="276081"/>
          </a:xfrm>
        </p:spPr>
        <p:txBody>
          <a:bodyPr/>
          <a:lstStyle>
            <a:lvl1pPr>
              <a:defRPr sz="1200">
                <a:solidFill>
                  <a:schemeClr val="tx1"/>
                </a:solidFill>
              </a:defRPr>
            </a:lvl1pPr>
          </a:lstStyle>
          <a:p>
            <a:pPr lvl="0"/>
            <a:r>
              <a:rPr lang="en-AR"/>
              <a:t>[Institution]</a:t>
            </a:r>
          </a:p>
        </p:txBody>
      </p:sp>
      <p:sp>
        <p:nvSpPr>
          <p:cNvPr id="48" name="Text Placeholder 37">
            <a:extLst>
              <a:ext uri="{FF2B5EF4-FFF2-40B4-BE49-F238E27FC236}">
                <a16:creationId xmlns:a16="http://schemas.microsoft.com/office/drawing/2014/main" id="{F7424943-E31A-ABB8-D0F8-F3AE6066276C}"/>
              </a:ext>
            </a:extLst>
          </p:cNvPr>
          <p:cNvSpPr>
            <a:spLocks noGrp="1"/>
          </p:cNvSpPr>
          <p:nvPr>
            <p:ph type="body" sz="quarter" idx="30" hasCustomPrompt="1"/>
          </p:nvPr>
        </p:nvSpPr>
        <p:spPr>
          <a:xfrm>
            <a:off x="3249978" y="5848451"/>
            <a:ext cx="2545553" cy="276081"/>
          </a:xfrm>
        </p:spPr>
        <p:txBody>
          <a:bodyPr/>
          <a:lstStyle>
            <a:lvl1pPr>
              <a:defRPr sz="1200">
                <a:solidFill>
                  <a:schemeClr val="tx1"/>
                </a:solidFill>
              </a:defRPr>
            </a:lvl1pPr>
          </a:lstStyle>
          <a:p>
            <a:pPr lvl="0"/>
            <a:r>
              <a:rPr lang="en-AR"/>
              <a:t>[Institution]</a:t>
            </a:r>
          </a:p>
        </p:txBody>
      </p:sp>
      <p:sp>
        <p:nvSpPr>
          <p:cNvPr id="49" name="Text Placeholder 37">
            <a:extLst>
              <a:ext uri="{FF2B5EF4-FFF2-40B4-BE49-F238E27FC236}">
                <a16:creationId xmlns:a16="http://schemas.microsoft.com/office/drawing/2014/main" id="{FC42425E-EB84-ED41-5E3D-34C411283284}"/>
              </a:ext>
            </a:extLst>
          </p:cNvPr>
          <p:cNvSpPr>
            <a:spLocks noGrp="1"/>
          </p:cNvSpPr>
          <p:nvPr>
            <p:ph type="body" sz="quarter" idx="31" hasCustomPrompt="1"/>
          </p:nvPr>
        </p:nvSpPr>
        <p:spPr>
          <a:xfrm>
            <a:off x="6064615" y="2190850"/>
            <a:ext cx="2545553" cy="276081"/>
          </a:xfrm>
        </p:spPr>
        <p:txBody>
          <a:bodyPr/>
          <a:lstStyle>
            <a:lvl1pPr>
              <a:defRPr sz="1200">
                <a:solidFill>
                  <a:schemeClr val="tx1"/>
                </a:solidFill>
              </a:defRPr>
            </a:lvl1pPr>
          </a:lstStyle>
          <a:p>
            <a:pPr lvl="0"/>
            <a:r>
              <a:rPr lang="en-AR"/>
              <a:t>[email]</a:t>
            </a:r>
          </a:p>
        </p:txBody>
      </p:sp>
      <p:sp>
        <p:nvSpPr>
          <p:cNvPr id="50" name="Text Placeholder 37">
            <a:extLst>
              <a:ext uri="{FF2B5EF4-FFF2-40B4-BE49-F238E27FC236}">
                <a16:creationId xmlns:a16="http://schemas.microsoft.com/office/drawing/2014/main" id="{47265C17-A7BA-66D0-B7DE-E201F73F9EF6}"/>
              </a:ext>
            </a:extLst>
          </p:cNvPr>
          <p:cNvSpPr>
            <a:spLocks noGrp="1"/>
          </p:cNvSpPr>
          <p:nvPr>
            <p:ph type="body" sz="quarter" idx="32" hasCustomPrompt="1"/>
          </p:nvPr>
        </p:nvSpPr>
        <p:spPr>
          <a:xfrm>
            <a:off x="6064615" y="2648050"/>
            <a:ext cx="2545553" cy="276081"/>
          </a:xfrm>
        </p:spPr>
        <p:txBody>
          <a:bodyPr/>
          <a:lstStyle>
            <a:lvl1pPr>
              <a:defRPr sz="1200">
                <a:solidFill>
                  <a:schemeClr val="tx1"/>
                </a:solidFill>
              </a:defRPr>
            </a:lvl1pPr>
          </a:lstStyle>
          <a:p>
            <a:pPr lvl="0"/>
            <a:r>
              <a:rPr lang="en-AR"/>
              <a:t>[email]</a:t>
            </a:r>
          </a:p>
        </p:txBody>
      </p:sp>
      <p:sp>
        <p:nvSpPr>
          <p:cNvPr id="77" name="Text Placeholder 37">
            <a:extLst>
              <a:ext uri="{FF2B5EF4-FFF2-40B4-BE49-F238E27FC236}">
                <a16:creationId xmlns:a16="http://schemas.microsoft.com/office/drawing/2014/main" id="{910CD483-8AEB-BF02-5133-1897C43E37E3}"/>
              </a:ext>
            </a:extLst>
          </p:cNvPr>
          <p:cNvSpPr>
            <a:spLocks noGrp="1"/>
          </p:cNvSpPr>
          <p:nvPr>
            <p:ph type="body" sz="quarter" idx="33" hasCustomPrompt="1"/>
          </p:nvPr>
        </p:nvSpPr>
        <p:spPr>
          <a:xfrm>
            <a:off x="6064615" y="3105250"/>
            <a:ext cx="2545553" cy="276081"/>
          </a:xfrm>
        </p:spPr>
        <p:txBody>
          <a:bodyPr/>
          <a:lstStyle>
            <a:lvl1pPr>
              <a:defRPr sz="1200">
                <a:solidFill>
                  <a:schemeClr val="tx1"/>
                </a:solidFill>
              </a:defRPr>
            </a:lvl1pPr>
          </a:lstStyle>
          <a:p>
            <a:pPr lvl="0"/>
            <a:r>
              <a:rPr lang="en-AR"/>
              <a:t>[email]</a:t>
            </a:r>
          </a:p>
        </p:txBody>
      </p:sp>
      <p:sp>
        <p:nvSpPr>
          <p:cNvPr id="78" name="Text Placeholder 37">
            <a:extLst>
              <a:ext uri="{FF2B5EF4-FFF2-40B4-BE49-F238E27FC236}">
                <a16:creationId xmlns:a16="http://schemas.microsoft.com/office/drawing/2014/main" id="{52AF3B9C-B95B-16FB-48B1-0ADA0E1A8690}"/>
              </a:ext>
            </a:extLst>
          </p:cNvPr>
          <p:cNvSpPr>
            <a:spLocks noGrp="1"/>
          </p:cNvSpPr>
          <p:nvPr>
            <p:ph type="body" sz="quarter" idx="34" hasCustomPrompt="1"/>
          </p:nvPr>
        </p:nvSpPr>
        <p:spPr>
          <a:xfrm>
            <a:off x="6064615" y="3562450"/>
            <a:ext cx="2545553" cy="276081"/>
          </a:xfrm>
        </p:spPr>
        <p:txBody>
          <a:bodyPr/>
          <a:lstStyle>
            <a:lvl1pPr>
              <a:defRPr sz="1200">
                <a:solidFill>
                  <a:schemeClr val="tx1"/>
                </a:solidFill>
              </a:defRPr>
            </a:lvl1pPr>
          </a:lstStyle>
          <a:p>
            <a:pPr lvl="0"/>
            <a:r>
              <a:rPr lang="en-AR"/>
              <a:t>[email]</a:t>
            </a:r>
          </a:p>
        </p:txBody>
      </p:sp>
      <p:sp>
        <p:nvSpPr>
          <p:cNvPr id="79" name="Text Placeholder 37">
            <a:extLst>
              <a:ext uri="{FF2B5EF4-FFF2-40B4-BE49-F238E27FC236}">
                <a16:creationId xmlns:a16="http://schemas.microsoft.com/office/drawing/2014/main" id="{EA3A17DB-4948-44F7-2C23-BFDDC7C3F4C8}"/>
              </a:ext>
            </a:extLst>
          </p:cNvPr>
          <p:cNvSpPr>
            <a:spLocks noGrp="1"/>
          </p:cNvSpPr>
          <p:nvPr>
            <p:ph type="body" sz="quarter" idx="35" hasCustomPrompt="1"/>
          </p:nvPr>
        </p:nvSpPr>
        <p:spPr>
          <a:xfrm>
            <a:off x="6064615" y="4033938"/>
            <a:ext cx="2545553" cy="276081"/>
          </a:xfrm>
        </p:spPr>
        <p:txBody>
          <a:bodyPr/>
          <a:lstStyle>
            <a:lvl1pPr>
              <a:defRPr sz="1200">
                <a:solidFill>
                  <a:schemeClr val="tx1"/>
                </a:solidFill>
              </a:defRPr>
            </a:lvl1pPr>
          </a:lstStyle>
          <a:p>
            <a:pPr lvl="0"/>
            <a:r>
              <a:rPr lang="en-AR"/>
              <a:t>[email]</a:t>
            </a:r>
          </a:p>
        </p:txBody>
      </p:sp>
      <p:sp>
        <p:nvSpPr>
          <p:cNvPr id="80" name="Text Placeholder 37">
            <a:extLst>
              <a:ext uri="{FF2B5EF4-FFF2-40B4-BE49-F238E27FC236}">
                <a16:creationId xmlns:a16="http://schemas.microsoft.com/office/drawing/2014/main" id="{88DDC344-E4D0-3AF2-16D2-C413812DA792}"/>
              </a:ext>
            </a:extLst>
          </p:cNvPr>
          <p:cNvSpPr>
            <a:spLocks noGrp="1"/>
          </p:cNvSpPr>
          <p:nvPr>
            <p:ph type="body" sz="quarter" idx="36" hasCustomPrompt="1"/>
          </p:nvPr>
        </p:nvSpPr>
        <p:spPr>
          <a:xfrm>
            <a:off x="6064615" y="4491138"/>
            <a:ext cx="2545553" cy="276081"/>
          </a:xfrm>
        </p:spPr>
        <p:txBody>
          <a:bodyPr/>
          <a:lstStyle>
            <a:lvl1pPr>
              <a:defRPr sz="1200">
                <a:solidFill>
                  <a:schemeClr val="tx1"/>
                </a:solidFill>
              </a:defRPr>
            </a:lvl1pPr>
          </a:lstStyle>
          <a:p>
            <a:pPr lvl="0"/>
            <a:r>
              <a:rPr lang="en-AR"/>
              <a:t>[email]</a:t>
            </a:r>
          </a:p>
        </p:txBody>
      </p:sp>
      <p:sp>
        <p:nvSpPr>
          <p:cNvPr id="81" name="Text Placeholder 37">
            <a:extLst>
              <a:ext uri="{FF2B5EF4-FFF2-40B4-BE49-F238E27FC236}">
                <a16:creationId xmlns:a16="http://schemas.microsoft.com/office/drawing/2014/main" id="{A5B8C843-13F7-7583-8918-D5E919D0B931}"/>
              </a:ext>
            </a:extLst>
          </p:cNvPr>
          <p:cNvSpPr>
            <a:spLocks noGrp="1"/>
          </p:cNvSpPr>
          <p:nvPr>
            <p:ph type="body" sz="quarter" idx="37" hasCustomPrompt="1"/>
          </p:nvPr>
        </p:nvSpPr>
        <p:spPr>
          <a:xfrm>
            <a:off x="6064615" y="4934051"/>
            <a:ext cx="2545553" cy="276081"/>
          </a:xfrm>
        </p:spPr>
        <p:txBody>
          <a:bodyPr/>
          <a:lstStyle>
            <a:lvl1pPr>
              <a:defRPr sz="1200">
                <a:solidFill>
                  <a:schemeClr val="tx1"/>
                </a:solidFill>
              </a:defRPr>
            </a:lvl1pPr>
          </a:lstStyle>
          <a:p>
            <a:pPr lvl="0"/>
            <a:r>
              <a:rPr lang="en-AR"/>
              <a:t>[email]</a:t>
            </a:r>
          </a:p>
        </p:txBody>
      </p:sp>
      <p:sp>
        <p:nvSpPr>
          <p:cNvPr id="82" name="Text Placeholder 37">
            <a:extLst>
              <a:ext uri="{FF2B5EF4-FFF2-40B4-BE49-F238E27FC236}">
                <a16:creationId xmlns:a16="http://schemas.microsoft.com/office/drawing/2014/main" id="{760BB856-4E5A-13D1-302B-5B2E3C425DF5}"/>
              </a:ext>
            </a:extLst>
          </p:cNvPr>
          <p:cNvSpPr>
            <a:spLocks noGrp="1"/>
          </p:cNvSpPr>
          <p:nvPr>
            <p:ph type="body" sz="quarter" idx="38" hasCustomPrompt="1"/>
          </p:nvPr>
        </p:nvSpPr>
        <p:spPr>
          <a:xfrm>
            <a:off x="6064615" y="5391251"/>
            <a:ext cx="2545553" cy="276081"/>
          </a:xfrm>
        </p:spPr>
        <p:txBody>
          <a:bodyPr/>
          <a:lstStyle>
            <a:lvl1pPr>
              <a:defRPr sz="1200">
                <a:solidFill>
                  <a:schemeClr val="tx1"/>
                </a:solidFill>
              </a:defRPr>
            </a:lvl1pPr>
          </a:lstStyle>
          <a:p>
            <a:pPr lvl="0"/>
            <a:r>
              <a:rPr lang="en-AR"/>
              <a:t>[email]</a:t>
            </a:r>
          </a:p>
        </p:txBody>
      </p:sp>
      <p:sp>
        <p:nvSpPr>
          <p:cNvPr id="83" name="Text Placeholder 37">
            <a:extLst>
              <a:ext uri="{FF2B5EF4-FFF2-40B4-BE49-F238E27FC236}">
                <a16:creationId xmlns:a16="http://schemas.microsoft.com/office/drawing/2014/main" id="{1D3B4C7D-CEB3-4550-316E-69DF5FB5C8E0}"/>
              </a:ext>
            </a:extLst>
          </p:cNvPr>
          <p:cNvSpPr>
            <a:spLocks noGrp="1"/>
          </p:cNvSpPr>
          <p:nvPr>
            <p:ph type="body" sz="quarter" idx="39" hasCustomPrompt="1"/>
          </p:nvPr>
        </p:nvSpPr>
        <p:spPr>
          <a:xfrm>
            <a:off x="6064615" y="5848451"/>
            <a:ext cx="2545553" cy="276081"/>
          </a:xfrm>
        </p:spPr>
        <p:txBody>
          <a:bodyPr/>
          <a:lstStyle>
            <a:lvl1pPr>
              <a:defRPr sz="1200">
                <a:solidFill>
                  <a:schemeClr val="tx1"/>
                </a:solidFill>
              </a:defRPr>
            </a:lvl1pPr>
          </a:lstStyle>
          <a:p>
            <a:pPr lvl="0"/>
            <a:r>
              <a:rPr lang="en-AR"/>
              <a:t>[email]</a:t>
            </a:r>
          </a:p>
        </p:txBody>
      </p:sp>
      <p:sp>
        <p:nvSpPr>
          <p:cNvPr id="2" name="Rectangle 1">
            <a:extLst>
              <a:ext uri="{FF2B5EF4-FFF2-40B4-BE49-F238E27FC236}">
                <a16:creationId xmlns:a16="http://schemas.microsoft.com/office/drawing/2014/main" id="{714BECF3-CAD3-5196-91C6-A93D588F9F71}"/>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 name="Title 1">
            <a:extLst>
              <a:ext uri="{FF2B5EF4-FFF2-40B4-BE49-F238E27FC236}">
                <a16:creationId xmlns:a16="http://schemas.microsoft.com/office/drawing/2014/main" id="{A490FD2C-3EBC-5718-675A-1FD41AF08AF3}"/>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
        <p:nvSpPr>
          <p:cNvPr id="4" name="TextBox 3">
            <a:extLst>
              <a:ext uri="{FF2B5EF4-FFF2-40B4-BE49-F238E27FC236}">
                <a16:creationId xmlns:a16="http://schemas.microsoft.com/office/drawing/2014/main" id="{E278F42A-434B-2B4E-4EF3-88C92925E750}"/>
              </a:ext>
            </a:extLst>
          </p:cNvPr>
          <p:cNvSpPr txBox="1"/>
          <p:nvPr userDrawn="1"/>
        </p:nvSpPr>
        <p:spPr>
          <a:xfrm>
            <a:off x="12704618" y="1094509"/>
            <a:ext cx="0" cy="0"/>
          </a:xfrm>
          <a:prstGeom prst="rect">
            <a:avLst/>
          </a:prstGeom>
          <a:noFill/>
        </p:spPr>
        <p:txBody>
          <a:bodyPr wrap="none" lIns="0" tIns="0" rIns="0" bIns="0" rtlCol="0">
            <a:noAutofit/>
          </a:bodyPr>
          <a:lstStyle/>
          <a:p>
            <a:pPr algn="l"/>
            <a:endParaRPr lang="en-AR" sz="1600" b="1" spc="-10">
              <a:solidFill>
                <a:schemeClr val="accent2"/>
              </a:solidFill>
            </a:endParaRPr>
          </a:p>
        </p:txBody>
      </p:sp>
    </p:spTree>
    <p:extLst>
      <p:ext uri="{BB962C8B-B14F-4D97-AF65-F5344CB8AC3E}">
        <p14:creationId xmlns:p14="http://schemas.microsoft.com/office/powerpoint/2010/main" val="171917943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Thank_You_Lett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2BC6C27-CE7A-0458-BBB0-37216BC3F0BC}"/>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 name="Title 1">
            <a:extLst>
              <a:ext uri="{FF2B5EF4-FFF2-40B4-BE49-F238E27FC236}">
                <a16:creationId xmlns:a16="http://schemas.microsoft.com/office/drawing/2014/main" id="{F6C31E17-169F-5FC1-0889-9B5280F4C02C}"/>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
        <p:nvSpPr>
          <p:cNvPr id="3" name="Rectangle 2">
            <a:extLst>
              <a:ext uri="{FF2B5EF4-FFF2-40B4-BE49-F238E27FC236}">
                <a16:creationId xmlns:a16="http://schemas.microsoft.com/office/drawing/2014/main" id="{234041E5-B7AF-A119-3531-24264BEA1E2F}"/>
              </a:ext>
            </a:extLst>
          </p:cNvPr>
          <p:cNvSpPr/>
          <p:nvPr userDrawn="1"/>
        </p:nvSpPr>
        <p:spPr>
          <a:xfrm>
            <a:off x="0" y="5727030"/>
            <a:ext cx="12192000" cy="11309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 name="TextBox 5">
            <a:extLst>
              <a:ext uri="{FF2B5EF4-FFF2-40B4-BE49-F238E27FC236}">
                <a16:creationId xmlns:a16="http://schemas.microsoft.com/office/drawing/2014/main" id="{1E9F7969-6523-1942-9782-FBDB8A6A43C4}"/>
              </a:ext>
            </a:extLst>
          </p:cNvPr>
          <p:cNvSpPr txBox="1"/>
          <p:nvPr userDrawn="1"/>
        </p:nvSpPr>
        <p:spPr>
          <a:xfrm>
            <a:off x="323999" y="1422851"/>
            <a:ext cx="533252" cy="348729"/>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s-ES" sz="1600" err="1">
                <a:solidFill>
                  <a:schemeClr val="tx1"/>
                </a:solidFill>
                <a:effectLst/>
                <a:latin typeface="+mn-lt"/>
                <a:ea typeface="Calibri" panose="020F0502020204030204" pitchFamily="34" charset="0"/>
                <a:cs typeface="Arial" panose="020B0604020202020204" pitchFamily="34" charset="0"/>
              </a:rPr>
              <a:t>Dear</a:t>
            </a:r>
            <a:endParaRPr lang="en-AR" sz="1400" b="1" spc="-10">
              <a:solidFill>
                <a:schemeClr val="tx1"/>
              </a:solidFill>
              <a:latin typeface="+mn-lt"/>
            </a:endParaRPr>
          </a:p>
        </p:txBody>
      </p:sp>
      <p:sp>
        <p:nvSpPr>
          <p:cNvPr id="39" name="Text Placeholder 31">
            <a:extLst>
              <a:ext uri="{FF2B5EF4-FFF2-40B4-BE49-F238E27FC236}">
                <a16:creationId xmlns:a16="http://schemas.microsoft.com/office/drawing/2014/main" id="{FD0A5216-B91F-1921-0729-61EA3F91DDC6}"/>
              </a:ext>
            </a:extLst>
          </p:cNvPr>
          <p:cNvSpPr>
            <a:spLocks noGrp="1"/>
          </p:cNvSpPr>
          <p:nvPr>
            <p:ph type="body" sz="quarter" idx="14" hasCustomPrompt="1"/>
          </p:nvPr>
        </p:nvSpPr>
        <p:spPr>
          <a:xfrm>
            <a:off x="857251" y="1430319"/>
            <a:ext cx="5414962" cy="240654"/>
          </a:xfrm>
        </p:spPr>
        <p:txBody>
          <a:bodyPr/>
          <a:lstStyle>
            <a:lvl1pPr>
              <a:defRPr sz="1800" b="1">
                <a:solidFill>
                  <a:schemeClr val="accent2"/>
                </a:solidFill>
              </a:defRPr>
            </a:lvl1pPr>
          </a:lstStyle>
          <a:p>
            <a:pPr lvl="0"/>
            <a:r>
              <a:rPr lang="en-US"/>
              <a:t>[insert First Name Surname],</a:t>
            </a:r>
            <a:endParaRPr lang="en-AR"/>
          </a:p>
        </p:txBody>
      </p:sp>
      <p:sp>
        <p:nvSpPr>
          <p:cNvPr id="40" name="TextBox 39">
            <a:extLst>
              <a:ext uri="{FF2B5EF4-FFF2-40B4-BE49-F238E27FC236}">
                <a16:creationId xmlns:a16="http://schemas.microsoft.com/office/drawing/2014/main" id="{524BD0C7-0C6F-91C0-4E13-227EFFC4C1A8}"/>
              </a:ext>
            </a:extLst>
          </p:cNvPr>
          <p:cNvSpPr txBox="1"/>
          <p:nvPr userDrawn="1"/>
        </p:nvSpPr>
        <p:spPr>
          <a:xfrm>
            <a:off x="323998" y="1882479"/>
            <a:ext cx="267637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Thank you for participating in </a:t>
            </a:r>
            <a:endParaRPr lang="en-AR" sz="1400" b="1" spc="-10">
              <a:solidFill>
                <a:schemeClr val="tx1"/>
              </a:solidFill>
              <a:latin typeface="+mn-lt"/>
            </a:endParaRPr>
          </a:p>
        </p:txBody>
      </p:sp>
      <p:sp>
        <p:nvSpPr>
          <p:cNvPr id="44" name="TextBox 43">
            <a:extLst>
              <a:ext uri="{FF2B5EF4-FFF2-40B4-BE49-F238E27FC236}">
                <a16:creationId xmlns:a16="http://schemas.microsoft.com/office/drawing/2014/main" id="{F374EBE9-ACBE-D183-781C-557071DBE815}"/>
              </a:ext>
            </a:extLst>
          </p:cNvPr>
          <p:cNvSpPr txBox="1"/>
          <p:nvPr userDrawn="1"/>
        </p:nvSpPr>
        <p:spPr>
          <a:xfrm>
            <a:off x="323998" y="2157932"/>
            <a:ext cx="11486853" cy="514337"/>
          </a:xfrm>
          <a:prstGeom prst="rect">
            <a:avLst/>
          </a:prstGeom>
          <a:noFill/>
        </p:spPr>
        <p:txBody>
          <a:bodyPr wrap="squar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We hope you found the meeting beneficial and found the presentations, interactive sessions, and opportunities for discussion both insightful and engaging. </a:t>
            </a:r>
            <a:endParaRPr lang="en-AR" sz="1400" b="1" spc="-10">
              <a:solidFill>
                <a:schemeClr val="tx1"/>
              </a:solidFill>
              <a:latin typeface="+mn-lt"/>
            </a:endParaRPr>
          </a:p>
        </p:txBody>
      </p:sp>
      <p:sp>
        <p:nvSpPr>
          <p:cNvPr id="47" name="Text Placeholder 31">
            <a:extLst>
              <a:ext uri="{FF2B5EF4-FFF2-40B4-BE49-F238E27FC236}">
                <a16:creationId xmlns:a16="http://schemas.microsoft.com/office/drawing/2014/main" id="{D4135B9A-178A-8940-6D70-4C2F5E8F367A}"/>
              </a:ext>
            </a:extLst>
          </p:cNvPr>
          <p:cNvSpPr>
            <a:spLocks noGrp="1"/>
          </p:cNvSpPr>
          <p:nvPr>
            <p:ph type="body" sz="quarter" idx="15" hasCustomPrompt="1"/>
          </p:nvPr>
        </p:nvSpPr>
        <p:spPr>
          <a:xfrm>
            <a:off x="3012828" y="1882480"/>
            <a:ext cx="6215061" cy="216070"/>
          </a:xfrm>
        </p:spPr>
        <p:txBody>
          <a:bodyPr/>
          <a:lstStyle>
            <a:lvl1pPr>
              <a:defRPr sz="1600" b="1"/>
            </a:lvl1pPr>
          </a:lstStyle>
          <a:p>
            <a:pPr lvl="0"/>
            <a:r>
              <a:rPr lang="en-US"/>
              <a:t>[insert event (i.e., train the trainer)],</a:t>
            </a:r>
            <a:endParaRPr lang="en-AR"/>
          </a:p>
        </p:txBody>
      </p:sp>
      <p:sp>
        <p:nvSpPr>
          <p:cNvPr id="56" name="TextBox 55">
            <a:extLst>
              <a:ext uri="{FF2B5EF4-FFF2-40B4-BE49-F238E27FC236}">
                <a16:creationId xmlns:a16="http://schemas.microsoft.com/office/drawing/2014/main" id="{981B844A-17C4-132D-F8B4-7380EF21A535}"/>
              </a:ext>
            </a:extLst>
          </p:cNvPr>
          <p:cNvSpPr txBox="1"/>
          <p:nvPr userDrawn="1"/>
        </p:nvSpPr>
        <p:spPr>
          <a:xfrm>
            <a:off x="323997" y="2817025"/>
            <a:ext cx="11377465" cy="395582"/>
          </a:xfrm>
          <a:prstGeom prst="rect">
            <a:avLst/>
          </a:prstGeom>
          <a:noFill/>
        </p:spPr>
        <p:txBody>
          <a:bodyPr wrap="square" lIns="0" tIns="0" rIns="0" bIns="0" rtlCol="0">
            <a:noAutofit/>
          </a:bodyPr>
          <a:lstStyle/>
          <a:p>
            <a:pPr marL="12700" marR="0" indent="0">
              <a:lnSpc>
                <a:spcPct val="100000"/>
              </a:lnSpc>
              <a:spcBef>
                <a:spcPts val="0"/>
              </a:spcBef>
              <a:spcAft>
                <a:spcPts val="0"/>
              </a:spcAft>
              <a:tabLst/>
            </a:pPr>
            <a:r>
              <a:rPr lang="en-US" sz="1600">
                <a:effectLst/>
                <a:latin typeface="+mn-lt"/>
                <a:ea typeface="Calibri" panose="020F0502020204030204" pitchFamily="34" charset="0"/>
                <a:cs typeface="Arial" panose="020B0604020202020204" pitchFamily="34" charset="0"/>
              </a:rPr>
              <a:t>Following on from the meeting, we wanted to share some educational resources on biosimilar medicines that you may find useful in the future, either for your own learning or for use with your patients. </a:t>
            </a:r>
            <a:endParaRPr lang="en-AR" sz="1600">
              <a:effectLst/>
              <a:latin typeface="+mn-lt"/>
              <a:ea typeface="Calibri" panose="020F0502020204030204" pitchFamily="34" charset="0"/>
              <a:cs typeface="Arial" panose="020B0604020202020204" pitchFamily="34" charset="0"/>
            </a:endParaRPr>
          </a:p>
        </p:txBody>
      </p:sp>
      <p:sp>
        <p:nvSpPr>
          <p:cNvPr id="59" name="Text Placeholder 31">
            <a:extLst>
              <a:ext uri="{FF2B5EF4-FFF2-40B4-BE49-F238E27FC236}">
                <a16:creationId xmlns:a16="http://schemas.microsoft.com/office/drawing/2014/main" id="{7EF5A95F-0E7A-D590-36D2-0BFF540534A0}"/>
              </a:ext>
            </a:extLst>
          </p:cNvPr>
          <p:cNvSpPr>
            <a:spLocks noGrp="1"/>
          </p:cNvSpPr>
          <p:nvPr>
            <p:ph type="body" sz="quarter" idx="20" hasCustomPrompt="1"/>
          </p:nvPr>
        </p:nvSpPr>
        <p:spPr>
          <a:xfrm>
            <a:off x="335755" y="3502247"/>
            <a:ext cx="11365707" cy="649899"/>
          </a:xfrm>
        </p:spPr>
        <p:txBody>
          <a:bodyPr/>
          <a:lstStyle>
            <a:lvl1pPr>
              <a:defRPr sz="1600" b="1"/>
            </a:lvl1pPr>
          </a:lstStyle>
          <a:p>
            <a:pPr lvl="0"/>
            <a:r>
              <a:rPr lang="en-US"/>
              <a:t>[For virtual meetings only] We value your feedback and would greatly appreciate you taking a few minutes to complete the attached evaluation form. Your comments will enable us to better understand your needs and preferences, and thereby improve future educational events. </a:t>
            </a:r>
          </a:p>
          <a:p>
            <a:pPr lvl="0"/>
            <a:endParaRPr lang="en-US"/>
          </a:p>
        </p:txBody>
      </p:sp>
      <p:sp>
        <p:nvSpPr>
          <p:cNvPr id="60" name="TextBox 59">
            <a:extLst>
              <a:ext uri="{FF2B5EF4-FFF2-40B4-BE49-F238E27FC236}">
                <a16:creationId xmlns:a16="http://schemas.microsoft.com/office/drawing/2014/main" id="{37FC9CA7-DD83-740A-124E-61C284232016}"/>
              </a:ext>
            </a:extLst>
          </p:cNvPr>
          <p:cNvSpPr txBox="1"/>
          <p:nvPr userDrawn="1"/>
        </p:nvSpPr>
        <p:spPr>
          <a:xfrm>
            <a:off x="323996" y="4333186"/>
            <a:ext cx="1136570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If you have any questions/comments regarding the meeting or the materials provided, please do not hesitate to get in touch.</a:t>
            </a:r>
          </a:p>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We look forward to collaborating with you again soon!</a:t>
            </a:r>
          </a:p>
          <a:p>
            <a:pPr marL="12700" marR="0" indent="0">
              <a:lnSpc>
                <a:spcPct val="100000"/>
              </a:lnSpc>
              <a:spcBef>
                <a:spcPts val="0"/>
              </a:spcBef>
              <a:spcAft>
                <a:spcPts val="0"/>
              </a:spcAft>
              <a:tabLst/>
            </a:pPr>
            <a:endParaRPr lang="en-US" sz="1600">
              <a:solidFill>
                <a:schemeClr val="tx1"/>
              </a:solidFill>
              <a:effectLst/>
              <a:latin typeface="+mn-lt"/>
              <a:ea typeface="Calibri" panose="020F0502020204030204" pitchFamily="34" charset="0"/>
              <a:cs typeface="Arial" panose="020B0604020202020204" pitchFamily="34" charset="0"/>
            </a:endParaRPr>
          </a:p>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Kind Regards,</a:t>
            </a:r>
          </a:p>
        </p:txBody>
      </p:sp>
      <p:sp>
        <p:nvSpPr>
          <p:cNvPr id="65" name="Text Placeholder 31">
            <a:extLst>
              <a:ext uri="{FF2B5EF4-FFF2-40B4-BE49-F238E27FC236}">
                <a16:creationId xmlns:a16="http://schemas.microsoft.com/office/drawing/2014/main" id="{CB53911B-E669-5F0D-0383-6E55A71C1CF8}"/>
              </a:ext>
            </a:extLst>
          </p:cNvPr>
          <p:cNvSpPr>
            <a:spLocks noGrp="1"/>
          </p:cNvSpPr>
          <p:nvPr>
            <p:ph type="body" sz="quarter" idx="23" hasCustomPrompt="1"/>
          </p:nvPr>
        </p:nvSpPr>
        <p:spPr>
          <a:xfrm>
            <a:off x="335755" y="6003825"/>
            <a:ext cx="8101013" cy="234826"/>
          </a:xfrm>
        </p:spPr>
        <p:txBody>
          <a:bodyPr/>
          <a:lstStyle>
            <a:lvl1pPr>
              <a:defRPr sz="1600" b="1">
                <a:solidFill>
                  <a:schemeClr val="bg2"/>
                </a:solidFill>
              </a:defRPr>
            </a:lvl1pPr>
          </a:lstStyle>
          <a:p>
            <a:pPr lvl="0"/>
            <a:r>
              <a:rPr lang="en-US"/>
              <a:t>[insert Signature]</a:t>
            </a:r>
            <a:endParaRPr lang="en-AR"/>
          </a:p>
        </p:txBody>
      </p:sp>
      <p:sp>
        <p:nvSpPr>
          <p:cNvPr id="66" name="Text Placeholder 31">
            <a:extLst>
              <a:ext uri="{FF2B5EF4-FFF2-40B4-BE49-F238E27FC236}">
                <a16:creationId xmlns:a16="http://schemas.microsoft.com/office/drawing/2014/main" id="{E29EB62F-3EDF-A871-3FA1-267F627A3CE2}"/>
              </a:ext>
            </a:extLst>
          </p:cNvPr>
          <p:cNvSpPr>
            <a:spLocks noGrp="1"/>
          </p:cNvSpPr>
          <p:nvPr>
            <p:ph type="body" sz="quarter" idx="24" hasCustomPrompt="1"/>
          </p:nvPr>
        </p:nvSpPr>
        <p:spPr>
          <a:xfrm>
            <a:off x="335755" y="6318150"/>
            <a:ext cx="8101013" cy="234826"/>
          </a:xfrm>
        </p:spPr>
        <p:txBody>
          <a:bodyPr/>
          <a:lstStyle>
            <a:lvl1pPr>
              <a:defRPr sz="1600" b="1">
                <a:solidFill>
                  <a:schemeClr val="bg2"/>
                </a:solidFill>
              </a:defRPr>
            </a:lvl1pPr>
          </a:lstStyle>
          <a:p>
            <a:pPr lvl="0"/>
            <a:r>
              <a:rPr lang="en-US"/>
              <a:t>[insert Name] [insert Job Title]</a:t>
            </a:r>
            <a:endParaRPr lang="en-AR"/>
          </a:p>
        </p:txBody>
      </p:sp>
    </p:spTree>
    <p:extLst>
      <p:ext uri="{BB962C8B-B14F-4D97-AF65-F5344CB8AC3E}">
        <p14:creationId xmlns:p14="http://schemas.microsoft.com/office/powerpoint/2010/main" val="2786398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Certif_Attendance">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CB718AE-A573-EA3C-FF69-E049668C10D6}"/>
              </a:ext>
            </a:extLst>
          </p:cNvPr>
          <p:cNvSpPr/>
          <p:nvPr userDrawn="1"/>
        </p:nvSpPr>
        <p:spPr>
          <a:xfrm>
            <a:off x="0" y="0"/>
            <a:ext cx="12192000" cy="6858000"/>
          </a:xfrm>
          <a:custGeom>
            <a:avLst/>
            <a:gdLst>
              <a:gd name="connsiteX0" fmla="*/ 688181 w 12192000"/>
              <a:gd name="connsiteY0" fmla="*/ 714374 h 6858000"/>
              <a:gd name="connsiteX1" fmla="*/ 688181 w 12192000"/>
              <a:gd name="connsiteY1" fmla="*/ 6143625 h 6858000"/>
              <a:gd name="connsiteX2" fmla="*/ 11503818 w 12192000"/>
              <a:gd name="connsiteY2" fmla="*/ 6143625 h 6858000"/>
              <a:gd name="connsiteX3" fmla="*/ 11503818 w 12192000"/>
              <a:gd name="connsiteY3" fmla="*/ 714374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688181" y="714374"/>
                </a:moveTo>
                <a:lnTo>
                  <a:pt x="688181" y="6143625"/>
                </a:lnTo>
                <a:lnTo>
                  <a:pt x="11503818" y="6143625"/>
                </a:lnTo>
                <a:lnTo>
                  <a:pt x="11503818" y="714374"/>
                </a:lnTo>
                <a:close/>
                <a:moveTo>
                  <a:pt x="0" y="0"/>
                </a:moveTo>
                <a:lnTo>
                  <a:pt x="12192000" y="0"/>
                </a:lnTo>
                <a:lnTo>
                  <a:pt x="12192000" y="6858000"/>
                </a:lnTo>
                <a:lnTo>
                  <a:pt x="0" y="6858000"/>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AR"/>
          </a:p>
        </p:txBody>
      </p:sp>
      <p:sp>
        <p:nvSpPr>
          <p:cNvPr id="6" name="TextBox 5">
            <a:extLst>
              <a:ext uri="{FF2B5EF4-FFF2-40B4-BE49-F238E27FC236}">
                <a16:creationId xmlns:a16="http://schemas.microsoft.com/office/drawing/2014/main" id="{786B50DC-F341-D43E-7782-69C984FC6A69}"/>
              </a:ext>
            </a:extLst>
          </p:cNvPr>
          <p:cNvSpPr txBox="1"/>
          <p:nvPr userDrawn="1"/>
        </p:nvSpPr>
        <p:spPr>
          <a:xfrm>
            <a:off x="900113" y="404516"/>
            <a:ext cx="7486650" cy="1157288"/>
          </a:xfrm>
          <a:prstGeom prst="rect">
            <a:avLst/>
          </a:prstGeom>
          <a:noFill/>
        </p:spPr>
        <p:txBody>
          <a:bodyPr wrap="none" lIns="0" tIns="0" rIns="0" bIns="0" rtlCol="0">
            <a:noAutofit/>
          </a:bodyPr>
          <a:lstStyle/>
          <a:p>
            <a:pPr algn="l"/>
            <a:r>
              <a:rPr lang="en-AR" sz="8800" b="1" spc="-10">
                <a:solidFill>
                  <a:schemeClr val="accent2"/>
                </a:solidFill>
              </a:rPr>
              <a:t>CERTIFICATE</a:t>
            </a:r>
          </a:p>
        </p:txBody>
      </p:sp>
      <p:sp>
        <p:nvSpPr>
          <p:cNvPr id="9" name="TextBox 8">
            <a:extLst>
              <a:ext uri="{FF2B5EF4-FFF2-40B4-BE49-F238E27FC236}">
                <a16:creationId xmlns:a16="http://schemas.microsoft.com/office/drawing/2014/main" id="{28691482-0908-D702-AF4A-B34A5C1F7435}"/>
              </a:ext>
            </a:extLst>
          </p:cNvPr>
          <p:cNvSpPr txBox="1"/>
          <p:nvPr userDrawn="1"/>
        </p:nvSpPr>
        <p:spPr>
          <a:xfrm>
            <a:off x="671513" y="1595288"/>
            <a:ext cx="4700587" cy="428626"/>
          </a:xfrm>
          <a:prstGeom prst="rect">
            <a:avLst/>
          </a:prstGeom>
          <a:solidFill>
            <a:schemeClr val="accent2"/>
          </a:solidFill>
        </p:spPr>
        <p:txBody>
          <a:bodyPr wrap="none" lIns="274320" tIns="0" rIns="0" bIns="0" rtlCol="0">
            <a:noAutofit/>
          </a:bodyPr>
          <a:lstStyle/>
          <a:p>
            <a:pPr algn="l"/>
            <a:r>
              <a:rPr lang="en-AR" sz="2800" b="1" spc="600">
                <a:solidFill>
                  <a:schemeClr val="bg2"/>
                </a:solidFill>
              </a:rPr>
              <a:t>OF ATTENDANCE</a:t>
            </a:r>
          </a:p>
        </p:txBody>
      </p:sp>
      <p:sp>
        <p:nvSpPr>
          <p:cNvPr id="11" name="TextBox 10">
            <a:extLst>
              <a:ext uri="{FF2B5EF4-FFF2-40B4-BE49-F238E27FC236}">
                <a16:creationId xmlns:a16="http://schemas.microsoft.com/office/drawing/2014/main" id="{7DDADC74-082D-A418-7857-C89CE8C20374}"/>
              </a:ext>
            </a:extLst>
          </p:cNvPr>
          <p:cNvSpPr txBox="1"/>
          <p:nvPr userDrawn="1"/>
        </p:nvSpPr>
        <p:spPr>
          <a:xfrm>
            <a:off x="4417292" y="2421522"/>
            <a:ext cx="2676377" cy="395582"/>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n-US" sz="2000">
                <a:solidFill>
                  <a:schemeClr val="tx1"/>
                </a:solidFill>
                <a:effectLst/>
                <a:latin typeface="+mn-lt"/>
                <a:ea typeface="Calibri" panose="020F0502020204030204" pitchFamily="34" charset="0"/>
                <a:cs typeface="Arial" panose="020B0604020202020204" pitchFamily="34" charset="0"/>
              </a:rPr>
              <a:t>This is to certify that</a:t>
            </a:r>
            <a:endParaRPr lang="en-AR" sz="1800" b="1" spc="-10">
              <a:solidFill>
                <a:schemeClr val="tx1"/>
              </a:solidFill>
              <a:latin typeface="+mn-lt"/>
            </a:endParaRPr>
          </a:p>
        </p:txBody>
      </p:sp>
      <p:sp>
        <p:nvSpPr>
          <p:cNvPr id="12" name="Text Placeholder 31">
            <a:extLst>
              <a:ext uri="{FF2B5EF4-FFF2-40B4-BE49-F238E27FC236}">
                <a16:creationId xmlns:a16="http://schemas.microsoft.com/office/drawing/2014/main" id="{4A8F07A8-DBFF-0BA8-36F5-52D89F9CBF6E}"/>
              </a:ext>
            </a:extLst>
          </p:cNvPr>
          <p:cNvSpPr>
            <a:spLocks noGrp="1"/>
          </p:cNvSpPr>
          <p:nvPr>
            <p:ph type="body" sz="quarter" idx="15" hasCustomPrompt="1"/>
          </p:nvPr>
        </p:nvSpPr>
        <p:spPr>
          <a:xfrm>
            <a:off x="2647951" y="2774242"/>
            <a:ext cx="6215061" cy="538457"/>
          </a:xfrm>
        </p:spPr>
        <p:txBody>
          <a:bodyPr/>
          <a:lstStyle>
            <a:lvl1pPr algn="ctr">
              <a:defRPr sz="4000" b="1"/>
            </a:lvl1pPr>
          </a:lstStyle>
          <a:p>
            <a:pPr lvl="0"/>
            <a:r>
              <a:rPr lang="en-US"/>
              <a:t>[insert Name]</a:t>
            </a:r>
            <a:endParaRPr lang="en-AR"/>
          </a:p>
        </p:txBody>
      </p:sp>
      <p:sp>
        <p:nvSpPr>
          <p:cNvPr id="14" name="TextBox 13">
            <a:extLst>
              <a:ext uri="{FF2B5EF4-FFF2-40B4-BE49-F238E27FC236}">
                <a16:creationId xmlns:a16="http://schemas.microsoft.com/office/drawing/2014/main" id="{3A7EC443-984B-63DA-8E99-4DD677D1AF72}"/>
              </a:ext>
            </a:extLst>
          </p:cNvPr>
          <p:cNvSpPr txBox="1"/>
          <p:nvPr userDrawn="1"/>
        </p:nvSpPr>
        <p:spPr>
          <a:xfrm>
            <a:off x="4417292" y="3610738"/>
            <a:ext cx="2676377" cy="395582"/>
          </a:xfrm>
          <a:prstGeom prst="rect">
            <a:avLst/>
          </a:prstGeom>
          <a:noFill/>
        </p:spPr>
        <p:txBody>
          <a:bodyPr wrap="none" lIns="0" tIns="0" rIns="0" bIns="0" rtlCol="0">
            <a:noAutofit/>
          </a:bodyPr>
          <a:lstStyle/>
          <a:p>
            <a:pPr marL="12700" marR="0" indent="0" algn="ctr">
              <a:lnSpc>
                <a:spcPct val="100000"/>
              </a:lnSpc>
              <a:spcBef>
                <a:spcPts val="0"/>
              </a:spcBef>
              <a:spcAft>
                <a:spcPts val="0"/>
              </a:spcAft>
              <a:tabLst/>
            </a:pPr>
            <a:r>
              <a:rPr lang="en-US" sz="2000">
                <a:solidFill>
                  <a:schemeClr val="tx1"/>
                </a:solidFill>
                <a:effectLst/>
                <a:latin typeface="+mn-lt"/>
                <a:ea typeface="Calibri" panose="020F0502020204030204" pitchFamily="34" charset="0"/>
                <a:cs typeface="Arial" panose="020B0604020202020204" pitchFamily="34" charset="0"/>
              </a:rPr>
              <a:t>participated in</a:t>
            </a:r>
            <a:endParaRPr lang="en-AR" sz="1800" b="1" spc="-10">
              <a:solidFill>
                <a:schemeClr val="tx1"/>
              </a:solidFill>
              <a:latin typeface="+mn-lt"/>
            </a:endParaRPr>
          </a:p>
        </p:txBody>
      </p:sp>
      <p:sp>
        <p:nvSpPr>
          <p:cNvPr id="15" name="Text Placeholder 31">
            <a:extLst>
              <a:ext uri="{FF2B5EF4-FFF2-40B4-BE49-F238E27FC236}">
                <a16:creationId xmlns:a16="http://schemas.microsoft.com/office/drawing/2014/main" id="{CC583721-D397-51BE-2FCD-56FFEDA22B52}"/>
              </a:ext>
            </a:extLst>
          </p:cNvPr>
          <p:cNvSpPr>
            <a:spLocks noGrp="1"/>
          </p:cNvSpPr>
          <p:nvPr>
            <p:ph type="body" sz="quarter" idx="16" hasCustomPrompt="1"/>
          </p:nvPr>
        </p:nvSpPr>
        <p:spPr>
          <a:xfrm>
            <a:off x="2647951" y="4029542"/>
            <a:ext cx="6215061" cy="538457"/>
          </a:xfrm>
        </p:spPr>
        <p:txBody>
          <a:bodyPr/>
          <a:lstStyle>
            <a:lvl1pPr algn="ctr">
              <a:defRPr sz="2000" b="0"/>
            </a:lvl1pPr>
          </a:lstStyle>
          <a:p>
            <a:pPr marL="0" marR="0" lvl="0" indent="0" algn="ctr" defTabSz="914400" rtl="0" eaLnBrk="1" fontAlgn="auto" latinLnBrk="0" hangingPunct="1">
              <a:lnSpc>
                <a:spcPct val="95000"/>
              </a:lnSpc>
              <a:spcBef>
                <a:spcPts val="800"/>
              </a:spcBef>
              <a:spcAft>
                <a:spcPts val="0"/>
              </a:spcAft>
              <a:buClrTx/>
              <a:buSzTx/>
              <a:buFont typeface="Arial" panose="020B0604020202020204" pitchFamily="34" charset="0"/>
              <a:buNone/>
              <a:tabLst/>
              <a:defRPr/>
            </a:pPr>
            <a:r>
              <a:rPr lang="en-US"/>
              <a:t>[Meeting Title] [Date] [Location]</a:t>
            </a:r>
            <a:endParaRPr lang="en-AR"/>
          </a:p>
        </p:txBody>
      </p:sp>
      <p:cxnSp>
        <p:nvCxnSpPr>
          <p:cNvPr id="19" name="Straight Connector 18">
            <a:extLst>
              <a:ext uri="{FF2B5EF4-FFF2-40B4-BE49-F238E27FC236}">
                <a16:creationId xmlns:a16="http://schemas.microsoft.com/office/drawing/2014/main" id="{185C2789-2A51-B7CC-98E9-9D86DBF25885}"/>
              </a:ext>
            </a:extLst>
          </p:cNvPr>
          <p:cNvCxnSpPr/>
          <p:nvPr userDrawn="1"/>
        </p:nvCxnSpPr>
        <p:spPr>
          <a:xfrm>
            <a:off x="4274417" y="5626042"/>
            <a:ext cx="3283671"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 Placeholder 31">
            <a:extLst>
              <a:ext uri="{FF2B5EF4-FFF2-40B4-BE49-F238E27FC236}">
                <a16:creationId xmlns:a16="http://schemas.microsoft.com/office/drawing/2014/main" id="{30548136-91EC-3D9C-C005-DF4878BCD6A3}"/>
              </a:ext>
            </a:extLst>
          </p:cNvPr>
          <p:cNvSpPr>
            <a:spLocks noGrp="1"/>
          </p:cNvSpPr>
          <p:nvPr>
            <p:ph type="body" sz="quarter" idx="18" hasCustomPrompt="1"/>
          </p:nvPr>
        </p:nvSpPr>
        <p:spPr>
          <a:xfrm>
            <a:off x="2647951" y="5751954"/>
            <a:ext cx="6215061" cy="377851"/>
          </a:xfrm>
        </p:spPr>
        <p:txBody>
          <a:bodyPr/>
          <a:lstStyle>
            <a:lvl1pPr algn="ctr">
              <a:defRPr sz="1400" b="0">
                <a:solidFill>
                  <a:schemeClr val="tx1"/>
                </a:solidFill>
              </a:defRPr>
            </a:lvl1pPr>
          </a:lstStyle>
          <a:p>
            <a:pPr lvl="0"/>
            <a:r>
              <a:rPr lang="en-US"/>
              <a:t>[signature]</a:t>
            </a:r>
            <a:endParaRPr lang="en-AR"/>
          </a:p>
        </p:txBody>
      </p:sp>
      <p:sp>
        <p:nvSpPr>
          <p:cNvPr id="26" name="Freeform 25">
            <a:extLst>
              <a:ext uri="{FF2B5EF4-FFF2-40B4-BE49-F238E27FC236}">
                <a16:creationId xmlns:a16="http://schemas.microsoft.com/office/drawing/2014/main" id="{F57D28FE-6BE4-05AC-A198-3F760D0E4379}"/>
              </a:ext>
            </a:extLst>
          </p:cNvPr>
          <p:cNvSpPr/>
          <p:nvPr userDrawn="1"/>
        </p:nvSpPr>
        <p:spPr>
          <a:xfrm>
            <a:off x="696408" y="728196"/>
            <a:ext cx="11495593" cy="6129805"/>
          </a:xfrm>
          <a:custGeom>
            <a:avLst/>
            <a:gdLst>
              <a:gd name="connsiteX0" fmla="*/ 10807411 w 11495593"/>
              <a:gd name="connsiteY0" fmla="*/ 0 h 6129805"/>
              <a:gd name="connsiteX1" fmla="*/ 11495593 w 11495593"/>
              <a:gd name="connsiteY1" fmla="*/ 0 h 6129805"/>
              <a:gd name="connsiteX2" fmla="*/ 11495593 w 11495593"/>
              <a:gd name="connsiteY2" fmla="*/ 6129805 h 6129805"/>
              <a:gd name="connsiteX3" fmla="*/ 0 w 11495593"/>
              <a:gd name="connsiteY3" fmla="*/ 6129805 h 6129805"/>
              <a:gd name="connsiteX4" fmla="*/ 0 w 11495593"/>
              <a:gd name="connsiteY4" fmla="*/ 5415430 h 6129805"/>
              <a:gd name="connsiteX5" fmla="*/ 10807411 w 11495593"/>
              <a:gd name="connsiteY5" fmla="*/ 5415430 h 6129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95593" h="6129805">
                <a:moveTo>
                  <a:pt x="10807411" y="0"/>
                </a:moveTo>
                <a:lnTo>
                  <a:pt x="11495593" y="0"/>
                </a:lnTo>
                <a:lnTo>
                  <a:pt x="11495593" y="6129805"/>
                </a:lnTo>
                <a:lnTo>
                  <a:pt x="0" y="6129805"/>
                </a:lnTo>
                <a:lnTo>
                  <a:pt x="0" y="5415430"/>
                </a:lnTo>
                <a:lnTo>
                  <a:pt x="10807411" y="5415430"/>
                </a:lnTo>
                <a:close/>
              </a:path>
            </a:pathLst>
          </a:cu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AR"/>
          </a:p>
        </p:txBody>
      </p:sp>
    </p:spTree>
    <p:extLst>
      <p:ext uri="{BB962C8B-B14F-4D97-AF65-F5344CB8AC3E}">
        <p14:creationId xmlns:p14="http://schemas.microsoft.com/office/powerpoint/2010/main" val="193784196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Feedback_1">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2A38D8-FD90-E3E1-9A7F-57EF6B04E5C5}"/>
              </a:ext>
            </a:extLst>
          </p:cNvPr>
          <p:cNvSpPr txBox="1"/>
          <p:nvPr userDrawn="1"/>
        </p:nvSpPr>
        <p:spPr>
          <a:xfrm>
            <a:off x="323998" y="1384654"/>
            <a:ext cx="267637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Thank you for participating in </a:t>
            </a:r>
            <a:endParaRPr lang="en-AR" sz="1400" b="1" spc="-10">
              <a:solidFill>
                <a:schemeClr val="tx1"/>
              </a:solidFill>
              <a:latin typeface="+mn-lt"/>
            </a:endParaRPr>
          </a:p>
        </p:txBody>
      </p:sp>
      <p:sp>
        <p:nvSpPr>
          <p:cNvPr id="3" name="Text Placeholder 31">
            <a:extLst>
              <a:ext uri="{FF2B5EF4-FFF2-40B4-BE49-F238E27FC236}">
                <a16:creationId xmlns:a16="http://schemas.microsoft.com/office/drawing/2014/main" id="{EDE7719A-B5B9-152D-D793-858D0841F5FA}"/>
              </a:ext>
            </a:extLst>
          </p:cNvPr>
          <p:cNvSpPr>
            <a:spLocks noGrp="1"/>
          </p:cNvSpPr>
          <p:nvPr>
            <p:ph type="body" sz="quarter" idx="15" hasCustomPrompt="1"/>
          </p:nvPr>
        </p:nvSpPr>
        <p:spPr>
          <a:xfrm>
            <a:off x="3012828" y="1384655"/>
            <a:ext cx="6215061" cy="216070"/>
          </a:xfrm>
        </p:spPr>
        <p:txBody>
          <a:bodyPr/>
          <a:lstStyle>
            <a:lvl1pPr>
              <a:defRPr sz="1600" b="1"/>
            </a:lvl1pPr>
          </a:lstStyle>
          <a:p>
            <a:pPr lvl="0"/>
            <a:r>
              <a:rPr lang="en-US"/>
              <a:t>[insert event (i.e., train the trainer)],</a:t>
            </a:r>
            <a:endParaRPr lang="en-AR"/>
          </a:p>
        </p:txBody>
      </p:sp>
      <p:sp>
        <p:nvSpPr>
          <p:cNvPr id="4" name="TextBox 3">
            <a:extLst>
              <a:ext uri="{FF2B5EF4-FFF2-40B4-BE49-F238E27FC236}">
                <a16:creationId xmlns:a16="http://schemas.microsoft.com/office/drawing/2014/main" id="{7F2E489C-2D12-0496-1A3A-EE0350DE0163}"/>
              </a:ext>
            </a:extLst>
          </p:cNvPr>
          <p:cNvSpPr txBox="1"/>
          <p:nvPr userDrawn="1"/>
        </p:nvSpPr>
        <p:spPr>
          <a:xfrm>
            <a:off x="323998" y="1611489"/>
            <a:ext cx="11052217" cy="806243"/>
          </a:xfrm>
          <a:prstGeom prst="rect">
            <a:avLst/>
          </a:prstGeom>
          <a:noFill/>
        </p:spPr>
        <p:txBody>
          <a:bodyPr wrap="squar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we hope that you found the meeting beneficial. We value your feedback and would greatly appreciate you taking a few minutes to complete this evaluation form. Your comments will enable us to better understand your need and preferences, and thereby improve future educational events. </a:t>
            </a:r>
            <a:endParaRPr lang="en-AR" sz="1400" b="1" spc="-10">
              <a:solidFill>
                <a:schemeClr val="tx1"/>
              </a:solidFill>
              <a:latin typeface="+mn-lt"/>
            </a:endParaRPr>
          </a:p>
        </p:txBody>
      </p:sp>
      <p:sp>
        <p:nvSpPr>
          <p:cNvPr id="6" name="Oval 5">
            <a:extLst>
              <a:ext uri="{FF2B5EF4-FFF2-40B4-BE49-F238E27FC236}">
                <a16:creationId xmlns:a16="http://schemas.microsoft.com/office/drawing/2014/main" id="{BBAD294A-5F78-D06D-F366-7C05B3654CF4}"/>
              </a:ext>
            </a:extLst>
          </p:cNvPr>
          <p:cNvSpPr/>
          <p:nvPr userDrawn="1"/>
        </p:nvSpPr>
        <p:spPr>
          <a:xfrm>
            <a:off x="323997" y="2456208"/>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1</a:t>
            </a:r>
          </a:p>
        </p:txBody>
      </p:sp>
      <p:sp>
        <p:nvSpPr>
          <p:cNvPr id="9" name="TextBox 8">
            <a:extLst>
              <a:ext uri="{FF2B5EF4-FFF2-40B4-BE49-F238E27FC236}">
                <a16:creationId xmlns:a16="http://schemas.microsoft.com/office/drawing/2014/main" id="{9F27F061-BF9F-19F4-DD62-114B67F32185}"/>
              </a:ext>
            </a:extLst>
          </p:cNvPr>
          <p:cNvSpPr txBox="1"/>
          <p:nvPr userDrawn="1"/>
        </p:nvSpPr>
        <p:spPr>
          <a:xfrm>
            <a:off x="769177" y="2488003"/>
            <a:ext cx="971420" cy="246221"/>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err="1">
                <a:solidFill>
                  <a:schemeClr val="tx1"/>
                </a:solidFill>
                <a:effectLst/>
                <a:latin typeface="+mn-lt"/>
                <a:ea typeface="Calibri" panose="020F0502020204030204" pitchFamily="34" charset="0"/>
                <a:cs typeface="Arial" panose="020B0604020202020204" pitchFamily="34" charset="0"/>
              </a:rPr>
              <a:t>Speciality</a:t>
            </a:r>
            <a:endParaRPr lang="en-AR" sz="1400" b="1" spc="-10">
              <a:solidFill>
                <a:schemeClr val="tx1"/>
              </a:solidFill>
              <a:latin typeface="+mn-lt"/>
            </a:endParaRPr>
          </a:p>
        </p:txBody>
      </p:sp>
      <p:sp>
        <p:nvSpPr>
          <p:cNvPr id="10" name="Text Placeholder 31">
            <a:extLst>
              <a:ext uri="{FF2B5EF4-FFF2-40B4-BE49-F238E27FC236}">
                <a16:creationId xmlns:a16="http://schemas.microsoft.com/office/drawing/2014/main" id="{C422EA2E-AE5F-4B80-3FEC-D34314DAA9BB}"/>
              </a:ext>
            </a:extLst>
          </p:cNvPr>
          <p:cNvSpPr>
            <a:spLocks noGrp="1"/>
          </p:cNvSpPr>
          <p:nvPr>
            <p:ph type="body" sz="quarter" idx="16" hasCustomPrompt="1"/>
          </p:nvPr>
        </p:nvSpPr>
        <p:spPr>
          <a:xfrm>
            <a:off x="1908177" y="2494158"/>
            <a:ext cx="6215061" cy="233910"/>
          </a:xfrm>
        </p:spPr>
        <p:txBody>
          <a:bodyPr>
            <a:noAutofit/>
          </a:bodyPr>
          <a:lstStyle>
            <a:lvl1pPr>
              <a:defRPr sz="1600" b="1"/>
            </a:lvl1pPr>
          </a:lstStyle>
          <a:p>
            <a:pPr lvl="0"/>
            <a:r>
              <a:rPr lang="en-US"/>
              <a:t>[insert </a:t>
            </a:r>
            <a:r>
              <a:rPr lang="en-US" err="1"/>
              <a:t>speciality</a:t>
            </a:r>
            <a:r>
              <a:rPr lang="en-US"/>
              <a:t> here]</a:t>
            </a:r>
            <a:endParaRPr lang="en-AR"/>
          </a:p>
        </p:txBody>
      </p:sp>
      <p:sp>
        <p:nvSpPr>
          <p:cNvPr id="11" name="Oval 10">
            <a:extLst>
              <a:ext uri="{FF2B5EF4-FFF2-40B4-BE49-F238E27FC236}">
                <a16:creationId xmlns:a16="http://schemas.microsoft.com/office/drawing/2014/main" id="{7E171B83-24D6-A843-A786-2F5593EFE5C8}"/>
              </a:ext>
            </a:extLst>
          </p:cNvPr>
          <p:cNvSpPr/>
          <p:nvPr userDrawn="1"/>
        </p:nvSpPr>
        <p:spPr>
          <a:xfrm>
            <a:off x="323997" y="3086000"/>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2</a:t>
            </a:r>
          </a:p>
        </p:txBody>
      </p:sp>
      <p:sp>
        <p:nvSpPr>
          <p:cNvPr id="12" name="TextBox 11">
            <a:extLst>
              <a:ext uri="{FF2B5EF4-FFF2-40B4-BE49-F238E27FC236}">
                <a16:creationId xmlns:a16="http://schemas.microsoft.com/office/drawing/2014/main" id="{0E82891D-7587-DD5A-DB9F-A25A172A154A}"/>
              </a:ext>
            </a:extLst>
          </p:cNvPr>
          <p:cNvSpPr txBox="1"/>
          <p:nvPr userDrawn="1"/>
        </p:nvSpPr>
        <p:spPr>
          <a:xfrm>
            <a:off x="769176" y="3131651"/>
            <a:ext cx="1954253" cy="233910"/>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Country of practice</a:t>
            </a:r>
            <a:endParaRPr lang="en-AR" sz="1400" b="1" spc="-10">
              <a:solidFill>
                <a:schemeClr val="tx1"/>
              </a:solidFill>
              <a:latin typeface="+mn-lt"/>
            </a:endParaRPr>
          </a:p>
        </p:txBody>
      </p:sp>
      <p:sp>
        <p:nvSpPr>
          <p:cNvPr id="14" name="Text Placeholder 31">
            <a:extLst>
              <a:ext uri="{FF2B5EF4-FFF2-40B4-BE49-F238E27FC236}">
                <a16:creationId xmlns:a16="http://schemas.microsoft.com/office/drawing/2014/main" id="{C4FA3062-0B99-0D7B-0845-BF0D2B6F4653}"/>
              </a:ext>
            </a:extLst>
          </p:cNvPr>
          <p:cNvSpPr>
            <a:spLocks noGrp="1"/>
          </p:cNvSpPr>
          <p:nvPr>
            <p:ph type="body" sz="quarter" idx="17" hasCustomPrompt="1"/>
          </p:nvPr>
        </p:nvSpPr>
        <p:spPr>
          <a:xfrm>
            <a:off x="2813717" y="3137805"/>
            <a:ext cx="6215061" cy="233910"/>
          </a:xfrm>
        </p:spPr>
        <p:txBody>
          <a:bodyPr>
            <a:noAutofit/>
          </a:bodyPr>
          <a:lstStyle>
            <a:lvl1pPr>
              <a:defRPr sz="1600" b="1"/>
            </a:lvl1pPr>
          </a:lstStyle>
          <a:p>
            <a:pPr lvl="0"/>
            <a:r>
              <a:rPr lang="en-US"/>
              <a:t>[insert country of practice here]</a:t>
            </a:r>
            <a:endParaRPr lang="en-AR"/>
          </a:p>
        </p:txBody>
      </p:sp>
      <p:sp>
        <p:nvSpPr>
          <p:cNvPr id="15" name="Oval 14">
            <a:extLst>
              <a:ext uri="{FF2B5EF4-FFF2-40B4-BE49-F238E27FC236}">
                <a16:creationId xmlns:a16="http://schemas.microsoft.com/office/drawing/2014/main" id="{558D08A1-3322-0BE9-5A15-7840BE14D039}"/>
              </a:ext>
            </a:extLst>
          </p:cNvPr>
          <p:cNvSpPr/>
          <p:nvPr userDrawn="1"/>
        </p:nvSpPr>
        <p:spPr>
          <a:xfrm>
            <a:off x="323997" y="3715792"/>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3</a:t>
            </a:r>
          </a:p>
        </p:txBody>
      </p:sp>
      <p:sp>
        <p:nvSpPr>
          <p:cNvPr id="16" name="TextBox 15">
            <a:extLst>
              <a:ext uri="{FF2B5EF4-FFF2-40B4-BE49-F238E27FC236}">
                <a16:creationId xmlns:a16="http://schemas.microsoft.com/office/drawing/2014/main" id="{0A5F406B-07EE-75A7-C3B3-9EE86D10637B}"/>
              </a:ext>
            </a:extLst>
          </p:cNvPr>
          <p:cNvSpPr txBox="1"/>
          <p:nvPr userDrawn="1"/>
        </p:nvSpPr>
        <p:spPr>
          <a:xfrm>
            <a:off x="769176" y="3775298"/>
            <a:ext cx="8649522" cy="233910"/>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Please indicate your main reasons for attending the meeting (select all that apply) </a:t>
            </a:r>
            <a:endParaRPr lang="en-AR" sz="1400" b="1" spc="-10">
              <a:solidFill>
                <a:schemeClr val="tx1"/>
              </a:solidFill>
              <a:latin typeface="+mn-lt"/>
            </a:endParaRPr>
          </a:p>
        </p:txBody>
      </p:sp>
      <p:cxnSp>
        <p:nvCxnSpPr>
          <p:cNvPr id="19" name="Straight Connector 18">
            <a:extLst>
              <a:ext uri="{FF2B5EF4-FFF2-40B4-BE49-F238E27FC236}">
                <a16:creationId xmlns:a16="http://schemas.microsoft.com/office/drawing/2014/main" id="{1AF56395-7EB6-5AC9-02F3-DF99EB38C3C5}"/>
              </a:ext>
            </a:extLst>
          </p:cNvPr>
          <p:cNvCxnSpPr/>
          <p:nvPr userDrawn="1"/>
        </p:nvCxnSpPr>
        <p:spPr>
          <a:xfrm>
            <a:off x="769175" y="2890552"/>
            <a:ext cx="106070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DBBA2FD-73FF-2887-9CD4-C61F1A0D6B40}"/>
              </a:ext>
            </a:extLst>
          </p:cNvPr>
          <p:cNvCxnSpPr/>
          <p:nvPr userDrawn="1"/>
        </p:nvCxnSpPr>
        <p:spPr>
          <a:xfrm>
            <a:off x="769175" y="3549697"/>
            <a:ext cx="10607040"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2FCB7986-E83A-57B8-2E10-292491E93815}"/>
              </a:ext>
            </a:extLst>
          </p:cNvPr>
          <p:cNvSpPr txBox="1"/>
          <p:nvPr userDrawn="1"/>
        </p:nvSpPr>
        <p:spPr>
          <a:xfrm>
            <a:off x="769176" y="4255746"/>
            <a:ext cx="8649522" cy="885426"/>
          </a:xfrm>
          <a:prstGeom prst="rect">
            <a:avLst/>
          </a:prstGeom>
          <a:noFill/>
        </p:spPr>
        <p:txBody>
          <a:bodyPr wrap="none" lIns="0" tIns="0" rIns="0" bIns="0" rtlCol="0">
            <a:noAutofit/>
          </a:bodyPr>
          <a:lstStyle/>
          <a:p>
            <a:pPr marL="287338"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To further my knowledge and understanding of biosimilars </a:t>
            </a:r>
          </a:p>
          <a:p>
            <a:pPr marL="287338"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To meet new/existing colleagues </a:t>
            </a:r>
          </a:p>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Other ___________________________________________</a:t>
            </a:r>
          </a:p>
        </p:txBody>
      </p:sp>
      <p:sp>
        <p:nvSpPr>
          <p:cNvPr id="22" name="Rectangle 21">
            <a:extLst>
              <a:ext uri="{FF2B5EF4-FFF2-40B4-BE49-F238E27FC236}">
                <a16:creationId xmlns:a16="http://schemas.microsoft.com/office/drawing/2014/main" id="{4967D433-D7D4-A8C9-6A45-F60EEFD11908}"/>
              </a:ext>
            </a:extLst>
          </p:cNvPr>
          <p:cNvSpPr/>
          <p:nvPr userDrawn="1"/>
        </p:nvSpPr>
        <p:spPr>
          <a:xfrm>
            <a:off x="769176" y="429909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3" name="Rectangle 22">
            <a:extLst>
              <a:ext uri="{FF2B5EF4-FFF2-40B4-BE49-F238E27FC236}">
                <a16:creationId xmlns:a16="http://schemas.microsoft.com/office/drawing/2014/main" id="{8C1C1016-84D3-E56F-FE76-0F9086859CEF}"/>
              </a:ext>
            </a:extLst>
          </p:cNvPr>
          <p:cNvSpPr/>
          <p:nvPr userDrawn="1"/>
        </p:nvSpPr>
        <p:spPr>
          <a:xfrm>
            <a:off x="769176" y="461348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6" name="Oval 25">
            <a:extLst>
              <a:ext uri="{FF2B5EF4-FFF2-40B4-BE49-F238E27FC236}">
                <a16:creationId xmlns:a16="http://schemas.microsoft.com/office/drawing/2014/main" id="{A5A5ED02-9DAC-76ED-5554-6664D3FB6574}"/>
              </a:ext>
            </a:extLst>
          </p:cNvPr>
          <p:cNvSpPr/>
          <p:nvPr userDrawn="1"/>
        </p:nvSpPr>
        <p:spPr>
          <a:xfrm>
            <a:off x="323997" y="5563635"/>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4</a:t>
            </a:r>
          </a:p>
        </p:txBody>
      </p:sp>
      <p:sp>
        <p:nvSpPr>
          <p:cNvPr id="27" name="TextBox 26">
            <a:extLst>
              <a:ext uri="{FF2B5EF4-FFF2-40B4-BE49-F238E27FC236}">
                <a16:creationId xmlns:a16="http://schemas.microsoft.com/office/drawing/2014/main" id="{511F942B-0B9A-1D23-1057-56B326E69B12}"/>
              </a:ext>
            </a:extLst>
          </p:cNvPr>
          <p:cNvSpPr txBox="1"/>
          <p:nvPr userDrawn="1"/>
        </p:nvSpPr>
        <p:spPr>
          <a:xfrm>
            <a:off x="769176" y="5609286"/>
            <a:ext cx="8649522" cy="233910"/>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How would you rate your overall experience?</a:t>
            </a:r>
            <a:endParaRPr lang="en-AR" sz="1400" b="1" spc="-10">
              <a:solidFill>
                <a:schemeClr val="tx1"/>
              </a:solidFill>
              <a:latin typeface="+mn-lt"/>
            </a:endParaRPr>
          </a:p>
        </p:txBody>
      </p:sp>
      <p:cxnSp>
        <p:nvCxnSpPr>
          <p:cNvPr id="28" name="Straight Connector 27">
            <a:extLst>
              <a:ext uri="{FF2B5EF4-FFF2-40B4-BE49-F238E27FC236}">
                <a16:creationId xmlns:a16="http://schemas.microsoft.com/office/drawing/2014/main" id="{ABE7D7F9-76E2-1171-BF6B-851E51CF573C}"/>
              </a:ext>
            </a:extLst>
          </p:cNvPr>
          <p:cNvCxnSpPr/>
          <p:nvPr userDrawn="1"/>
        </p:nvCxnSpPr>
        <p:spPr>
          <a:xfrm>
            <a:off x="769175" y="5381003"/>
            <a:ext cx="10607040"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9BA0876-F592-9081-4D2B-78BD2C29497A}"/>
              </a:ext>
            </a:extLst>
          </p:cNvPr>
          <p:cNvSpPr txBox="1"/>
          <p:nvPr userDrawn="1"/>
        </p:nvSpPr>
        <p:spPr>
          <a:xfrm>
            <a:off x="1073976" y="6099927"/>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Poor</a:t>
            </a:r>
          </a:p>
        </p:txBody>
      </p:sp>
      <p:sp>
        <p:nvSpPr>
          <p:cNvPr id="30" name="Rectangle 29">
            <a:extLst>
              <a:ext uri="{FF2B5EF4-FFF2-40B4-BE49-F238E27FC236}">
                <a16:creationId xmlns:a16="http://schemas.microsoft.com/office/drawing/2014/main" id="{EC728F79-293C-17F8-1F4D-5C62C977009C}"/>
              </a:ext>
            </a:extLst>
          </p:cNvPr>
          <p:cNvSpPr/>
          <p:nvPr userDrawn="1"/>
        </p:nvSpPr>
        <p:spPr>
          <a:xfrm>
            <a:off x="769176" y="6143279"/>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TextBox 30">
            <a:extLst>
              <a:ext uri="{FF2B5EF4-FFF2-40B4-BE49-F238E27FC236}">
                <a16:creationId xmlns:a16="http://schemas.microsoft.com/office/drawing/2014/main" id="{B949ED91-1F52-6F56-125A-DCF2DA4620AF}"/>
              </a:ext>
            </a:extLst>
          </p:cNvPr>
          <p:cNvSpPr txBox="1"/>
          <p:nvPr userDrawn="1"/>
        </p:nvSpPr>
        <p:spPr>
          <a:xfrm>
            <a:off x="2597976" y="6099927"/>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Satisfactory</a:t>
            </a:r>
          </a:p>
        </p:txBody>
      </p:sp>
      <p:sp>
        <p:nvSpPr>
          <p:cNvPr id="32" name="Rectangle 31">
            <a:extLst>
              <a:ext uri="{FF2B5EF4-FFF2-40B4-BE49-F238E27FC236}">
                <a16:creationId xmlns:a16="http://schemas.microsoft.com/office/drawing/2014/main" id="{85ED1EEF-806F-D5D0-A8A3-DC97F69B710E}"/>
              </a:ext>
            </a:extLst>
          </p:cNvPr>
          <p:cNvSpPr/>
          <p:nvPr userDrawn="1"/>
        </p:nvSpPr>
        <p:spPr>
          <a:xfrm>
            <a:off x="2293176" y="6143279"/>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TextBox 32">
            <a:extLst>
              <a:ext uri="{FF2B5EF4-FFF2-40B4-BE49-F238E27FC236}">
                <a16:creationId xmlns:a16="http://schemas.microsoft.com/office/drawing/2014/main" id="{9102F11E-FBA0-80D2-F7F1-C2448B031E66}"/>
              </a:ext>
            </a:extLst>
          </p:cNvPr>
          <p:cNvSpPr txBox="1"/>
          <p:nvPr userDrawn="1"/>
        </p:nvSpPr>
        <p:spPr>
          <a:xfrm>
            <a:off x="4828741" y="6099927"/>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Good</a:t>
            </a:r>
          </a:p>
        </p:txBody>
      </p:sp>
      <p:sp>
        <p:nvSpPr>
          <p:cNvPr id="34" name="Rectangle 33">
            <a:extLst>
              <a:ext uri="{FF2B5EF4-FFF2-40B4-BE49-F238E27FC236}">
                <a16:creationId xmlns:a16="http://schemas.microsoft.com/office/drawing/2014/main" id="{40CA1D6D-1FB9-CC21-27B7-5720203FA1E8}"/>
              </a:ext>
            </a:extLst>
          </p:cNvPr>
          <p:cNvSpPr/>
          <p:nvPr userDrawn="1"/>
        </p:nvSpPr>
        <p:spPr>
          <a:xfrm>
            <a:off x="4523941" y="6143279"/>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5" name="TextBox 34">
            <a:extLst>
              <a:ext uri="{FF2B5EF4-FFF2-40B4-BE49-F238E27FC236}">
                <a16:creationId xmlns:a16="http://schemas.microsoft.com/office/drawing/2014/main" id="{0525768A-5B2B-4322-A9F9-F83DFEC7C110}"/>
              </a:ext>
            </a:extLst>
          </p:cNvPr>
          <p:cNvSpPr txBox="1"/>
          <p:nvPr userDrawn="1"/>
        </p:nvSpPr>
        <p:spPr>
          <a:xfrm>
            <a:off x="6352741" y="6099927"/>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Very Good</a:t>
            </a:r>
          </a:p>
        </p:txBody>
      </p:sp>
      <p:sp>
        <p:nvSpPr>
          <p:cNvPr id="36" name="Rectangle 35">
            <a:extLst>
              <a:ext uri="{FF2B5EF4-FFF2-40B4-BE49-F238E27FC236}">
                <a16:creationId xmlns:a16="http://schemas.microsoft.com/office/drawing/2014/main" id="{59575068-47AD-C51B-6345-2146D2D1AD65}"/>
              </a:ext>
            </a:extLst>
          </p:cNvPr>
          <p:cNvSpPr/>
          <p:nvPr userDrawn="1"/>
        </p:nvSpPr>
        <p:spPr>
          <a:xfrm>
            <a:off x="6047941" y="6143279"/>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7" name="TextBox 36">
            <a:extLst>
              <a:ext uri="{FF2B5EF4-FFF2-40B4-BE49-F238E27FC236}">
                <a16:creationId xmlns:a16="http://schemas.microsoft.com/office/drawing/2014/main" id="{C37662A1-3AC7-606C-9B57-BA51F85064AA}"/>
              </a:ext>
            </a:extLst>
          </p:cNvPr>
          <p:cNvSpPr txBox="1"/>
          <p:nvPr userDrawn="1"/>
        </p:nvSpPr>
        <p:spPr>
          <a:xfrm>
            <a:off x="8428038" y="6099927"/>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Excellent</a:t>
            </a:r>
          </a:p>
        </p:txBody>
      </p:sp>
      <p:sp>
        <p:nvSpPr>
          <p:cNvPr id="38" name="Rectangle 37">
            <a:extLst>
              <a:ext uri="{FF2B5EF4-FFF2-40B4-BE49-F238E27FC236}">
                <a16:creationId xmlns:a16="http://schemas.microsoft.com/office/drawing/2014/main" id="{95A14059-226A-B8FF-408A-1E9D26CD7BC0}"/>
              </a:ext>
            </a:extLst>
          </p:cNvPr>
          <p:cNvSpPr/>
          <p:nvPr userDrawn="1"/>
        </p:nvSpPr>
        <p:spPr>
          <a:xfrm>
            <a:off x="8123238" y="6143279"/>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 name="Rectangle 4">
            <a:extLst>
              <a:ext uri="{FF2B5EF4-FFF2-40B4-BE49-F238E27FC236}">
                <a16:creationId xmlns:a16="http://schemas.microsoft.com/office/drawing/2014/main" id="{591D896A-A1C1-E0DA-239B-15D78B909CB4}"/>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Title 1">
            <a:extLst>
              <a:ext uri="{FF2B5EF4-FFF2-40B4-BE49-F238E27FC236}">
                <a16:creationId xmlns:a16="http://schemas.microsoft.com/office/drawing/2014/main" id="{E2205BC3-BF58-4772-3F47-A50C885DED89}"/>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
        <p:nvSpPr>
          <p:cNvPr id="8" name="TextBox 7">
            <a:extLst>
              <a:ext uri="{FF2B5EF4-FFF2-40B4-BE49-F238E27FC236}">
                <a16:creationId xmlns:a16="http://schemas.microsoft.com/office/drawing/2014/main" id="{F55030B2-BABF-25FF-F06F-F03FCAA5DBC9}"/>
              </a:ext>
            </a:extLst>
          </p:cNvPr>
          <p:cNvSpPr txBox="1"/>
          <p:nvPr userDrawn="1"/>
        </p:nvSpPr>
        <p:spPr>
          <a:xfrm>
            <a:off x="6819247" y="4255746"/>
            <a:ext cx="5046703" cy="640992"/>
          </a:xfrm>
          <a:prstGeom prst="rect">
            <a:avLst/>
          </a:prstGeom>
          <a:noFill/>
        </p:spPr>
        <p:txBody>
          <a:bodyPr wrap="none" lIns="0" tIns="0" rIns="0" bIns="0" rtlCol="0">
            <a:noAutofit/>
          </a:bodyPr>
          <a:lstStyle/>
          <a:p>
            <a:pPr marL="287338"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To discuss/share best practices with peers </a:t>
            </a:r>
          </a:p>
          <a:p>
            <a:pPr marL="287338"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To hear from leading experts in the field </a:t>
            </a:r>
          </a:p>
        </p:txBody>
      </p:sp>
      <p:sp>
        <p:nvSpPr>
          <p:cNvPr id="13" name="Rectangle 12">
            <a:extLst>
              <a:ext uri="{FF2B5EF4-FFF2-40B4-BE49-F238E27FC236}">
                <a16:creationId xmlns:a16="http://schemas.microsoft.com/office/drawing/2014/main" id="{7F30C873-5672-723A-EB1A-D5986BC3D1B7}"/>
              </a:ext>
            </a:extLst>
          </p:cNvPr>
          <p:cNvSpPr/>
          <p:nvPr userDrawn="1"/>
        </p:nvSpPr>
        <p:spPr>
          <a:xfrm>
            <a:off x="6819247" y="429909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extLst>
              <a:ext uri="{FF2B5EF4-FFF2-40B4-BE49-F238E27FC236}">
                <a16:creationId xmlns:a16="http://schemas.microsoft.com/office/drawing/2014/main" id="{B11D23F4-9343-977C-6007-DC73E7A786C1}"/>
              </a:ext>
            </a:extLst>
          </p:cNvPr>
          <p:cNvSpPr/>
          <p:nvPr userDrawn="1"/>
        </p:nvSpPr>
        <p:spPr>
          <a:xfrm>
            <a:off x="6819247" y="461348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19063815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Feedback_2">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2A38D8-FD90-E3E1-9A7F-57EF6B04E5C5}"/>
              </a:ext>
            </a:extLst>
          </p:cNvPr>
          <p:cNvSpPr txBox="1"/>
          <p:nvPr userDrawn="1"/>
        </p:nvSpPr>
        <p:spPr>
          <a:xfrm>
            <a:off x="769176" y="387127"/>
            <a:ext cx="8442557" cy="315944"/>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Please rate each of the following sessions according to their clinical interest and relevance </a:t>
            </a:r>
            <a:endParaRPr lang="en-AR" sz="1400" b="1" spc="-10">
              <a:solidFill>
                <a:schemeClr val="tx1"/>
              </a:solidFill>
              <a:latin typeface="+mn-lt"/>
            </a:endParaRPr>
          </a:p>
        </p:txBody>
      </p:sp>
      <p:sp>
        <p:nvSpPr>
          <p:cNvPr id="6" name="Oval 5">
            <a:extLst>
              <a:ext uri="{FF2B5EF4-FFF2-40B4-BE49-F238E27FC236}">
                <a16:creationId xmlns:a16="http://schemas.microsoft.com/office/drawing/2014/main" id="{BBAD294A-5F78-D06D-F366-7C05B3654CF4}"/>
              </a:ext>
            </a:extLst>
          </p:cNvPr>
          <p:cNvSpPr/>
          <p:nvPr userDrawn="1"/>
        </p:nvSpPr>
        <p:spPr>
          <a:xfrm>
            <a:off x="323997" y="335500"/>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5</a:t>
            </a:r>
          </a:p>
        </p:txBody>
      </p:sp>
      <p:graphicFrame>
        <p:nvGraphicFramePr>
          <p:cNvPr id="5" name="Table 4">
            <a:extLst>
              <a:ext uri="{FF2B5EF4-FFF2-40B4-BE49-F238E27FC236}">
                <a16:creationId xmlns:a16="http://schemas.microsoft.com/office/drawing/2014/main" id="{BA5A3E15-ACBB-47E4-1CFF-9149DF465DE5}"/>
              </a:ext>
            </a:extLst>
          </p:cNvPr>
          <p:cNvGraphicFramePr>
            <a:graphicFrameLocks noGrp="1"/>
          </p:cNvGraphicFramePr>
          <p:nvPr userDrawn="1">
            <p:extLst>
              <p:ext uri="{D42A27DB-BD31-4B8C-83A1-F6EECF244321}">
                <p14:modId xmlns:p14="http://schemas.microsoft.com/office/powerpoint/2010/main" val="749039356"/>
              </p:ext>
            </p:extLst>
          </p:nvPr>
        </p:nvGraphicFramePr>
        <p:xfrm>
          <a:off x="769175" y="703071"/>
          <a:ext cx="10607040" cy="2560320"/>
        </p:xfrm>
        <a:graphic>
          <a:graphicData uri="http://schemas.openxmlformats.org/drawingml/2006/table">
            <a:tbl>
              <a:tblPr firstRow="1" firstCol="1"/>
              <a:tblGrid>
                <a:gridCol w="3749040">
                  <a:extLst>
                    <a:ext uri="{9D8B030D-6E8A-4147-A177-3AD203B41FA5}">
                      <a16:colId xmlns:a16="http://schemas.microsoft.com/office/drawing/2014/main" val="1733434982"/>
                    </a:ext>
                  </a:extLst>
                </a:gridCol>
                <a:gridCol w="1371600">
                  <a:extLst>
                    <a:ext uri="{9D8B030D-6E8A-4147-A177-3AD203B41FA5}">
                      <a16:colId xmlns:a16="http://schemas.microsoft.com/office/drawing/2014/main" val="95890999"/>
                    </a:ext>
                  </a:extLst>
                </a:gridCol>
                <a:gridCol w="1371600">
                  <a:extLst>
                    <a:ext uri="{9D8B030D-6E8A-4147-A177-3AD203B41FA5}">
                      <a16:colId xmlns:a16="http://schemas.microsoft.com/office/drawing/2014/main" val="3025112336"/>
                    </a:ext>
                  </a:extLst>
                </a:gridCol>
                <a:gridCol w="1371600">
                  <a:extLst>
                    <a:ext uri="{9D8B030D-6E8A-4147-A177-3AD203B41FA5}">
                      <a16:colId xmlns:a16="http://schemas.microsoft.com/office/drawing/2014/main" val="1801566300"/>
                    </a:ext>
                  </a:extLst>
                </a:gridCol>
                <a:gridCol w="1371600">
                  <a:extLst>
                    <a:ext uri="{9D8B030D-6E8A-4147-A177-3AD203B41FA5}">
                      <a16:colId xmlns:a16="http://schemas.microsoft.com/office/drawing/2014/main" val="945151358"/>
                    </a:ext>
                  </a:extLst>
                </a:gridCol>
                <a:gridCol w="1371600">
                  <a:extLst>
                    <a:ext uri="{9D8B030D-6E8A-4147-A177-3AD203B41FA5}">
                      <a16:colId xmlns:a16="http://schemas.microsoft.com/office/drawing/2014/main" val="4042550383"/>
                    </a:ext>
                  </a:extLst>
                </a:gridCol>
              </a:tblGrid>
              <a:tr h="365760">
                <a:tc>
                  <a:txBody>
                    <a:bodyPr/>
                    <a:lstStyle/>
                    <a:p>
                      <a:pPr marL="0" marR="0" algn="l" fontAlgn="ctr">
                        <a:lnSpc>
                          <a:spcPts val="1200"/>
                        </a:lnSpc>
                        <a:spcBef>
                          <a:spcPts val="0"/>
                        </a:spcBef>
                        <a:spcAft>
                          <a:spcPts val="0"/>
                        </a:spcAft>
                        <a:tabLst>
                          <a:tab pos="1271905" algn="l"/>
                        </a:tabLst>
                      </a:pPr>
                      <a:r>
                        <a:rPr lang="en-US" sz="1400" b="1" i="0" u="none" strike="noStrike" spc="300">
                          <a:solidFill>
                            <a:srgbClr val="FFFFFF"/>
                          </a:solidFill>
                          <a:effectLst/>
                          <a:latin typeface="Arial" panose="020B0604020202020204" pitchFamily="34" charset="0"/>
                          <a:ea typeface="Calibri" panose="020F0502020204030204" pitchFamily="34" charset="0"/>
                          <a:cs typeface="Arial" panose="020B0604020202020204" pitchFamily="34" charset="0"/>
                        </a:rPr>
                        <a:t>SESSION</a:t>
                      </a:r>
                      <a:endParaRPr lang="en-US" sz="2400" b="0" i="0" u="none" strike="noStrike" spc="300">
                        <a:effectLst/>
                        <a:latin typeface="Arial" panose="020B0604020202020204" pitchFamily="34" charset="0"/>
                      </a:endParaRPr>
                    </a:p>
                  </a:txBody>
                  <a:tcPr marL="72110" marR="72110" marT="11267" marB="0" anchor="ctr">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POOR</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SATISFACTORY</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GOOD</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ea typeface="Calibri" panose="020F0502020204030204" pitchFamily="34" charset="0"/>
                          <a:cs typeface="Arial" panose="020B0604020202020204" pitchFamily="34" charset="0"/>
                        </a:rPr>
                        <a:t>VERY GOOD</a:t>
                      </a:r>
                      <a:endParaRPr lang="en-US" sz="1200" b="1" i="0" u="none" strike="noStrike" kern="1200" spc="0" baseline="0">
                        <a:solidFill>
                          <a:srgbClr val="FFFFFF"/>
                        </a:solidFill>
                        <a:effectLst/>
                        <a:latin typeface="Arial" panose="020B0604020202020204" pitchFamily="34" charset="0"/>
                        <a:cs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fontAlgn="ctr">
                        <a:lnSpc>
                          <a:spcPts val="1200"/>
                        </a:lnSpc>
                        <a:spcBef>
                          <a:spcPts val="0"/>
                        </a:spcBef>
                        <a:spcAft>
                          <a:spcPts val="0"/>
                        </a:spcAft>
                        <a:tabLst>
                          <a:tab pos="1271905" algn="l"/>
                        </a:tabLst>
                      </a:pPr>
                      <a:r>
                        <a:rPr lang="en-US" sz="1200" b="1" i="0" u="none" strike="noStrike" spc="0" baseline="0">
                          <a:solidFill>
                            <a:srgbClr val="FFFFFF"/>
                          </a:solidFill>
                          <a:effectLst/>
                          <a:latin typeface="Arial" panose="020B0604020202020204" pitchFamily="34" charset="0"/>
                          <a:cs typeface="Arial" panose="020B0604020202020204" pitchFamily="34" charset="0"/>
                        </a:rPr>
                        <a:t>EXCELLENT</a:t>
                      </a:r>
                      <a:endParaRPr lang="en-US" sz="2000" b="0" i="0" u="none" strike="noStrike" spc="0" baseline="0">
                        <a:effectLst/>
                        <a:latin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2497987300"/>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287435448"/>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2382531910"/>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074697585"/>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547558364"/>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54938958"/>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611216176"/>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96974365"/>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886920169"/>
                  </a:ext>
                </a:extLst>
              </a:tr>
            </a:tbl>
          </a:graphicData>
        </a:graphic>
      </p:graphicFrame>
      <p:sp>
        <p:nvSpPr>
          <p:cNvPr id="7" name="Text Placeholder 37">
            <a:extLst>
              <a:ext uri="{FF2B5EF4-FFF2-40B4-BE49-F238E27FC236}">
                <a16:creationId xmlns:a16="http://schemas.microsoft.com/office/drawing/2014/main" id="{A7BD59F4-49AC-4BA9-D0CF-4DEF6FC5848E}"/>
              </a:ext>
            </a:extLst>
          </p:cNvPr>
          <p:cNvSpPr>
            <a:spLocks noGrp="1"/>
          </p:cNvSpPr>
          <p:nvPr>
            <p:ph type="body" sz="quarter" idx="13" hasCustomPrompt="1"/>
          </p:nvPr>
        </p:nvSpPr>
        <p:spPr>
          <a:xfrm>
            <a:off x="900000" y="1151467"/>
            <a:ext cx="3436473" cy="187447"/>
          </a:xfrm>
        </p:spPr>
        <p:txBody>
          <a:bodyPr/>
          <a:lstStyle>
            <a:lvl1pPr>
              <a:defRPr sz="1200">
                <a:solidFill>
                  <a:schemeClr val="tx1"/>
                </a:solidFill>
              </a:defRPr>
            </a:lvl1pPr>
          </a:lstStyle>
          <a:p>
            <a:pPr lvl="0"/>
            <a:r>
              <a:rPr lang="en-AR"/>
              <a:t>[Session Name] [Speaker]</a:t>
            </a:r>
          </a:p>
        </p:txBody>
      </p:sp>
      <p:sp>
        <p:nvSpPr>
          <p:cNvPr id="46" name="Text Placeholder 37">
            <a:extLst>
              <a:ext uri="{FF2B5EF4-FFF2-40B4-BE49-F238E27FC236}">
                <a16:creationId xmlns:a16="http://schemas.microsoft.com/office/drawing/2014/main" id="{18A06458-F9D5-D29D-C81F-98FB8CEEB33B}"/>
              </a:ext>
            </a:extLst>
          </p:cNvPr>
          <p:cNvSpPr>
            <a:spLocks noGrp="1"/>
          </p:cNvSpPr>
          <p:nvPr>
            <p:ph type="body" sz="quarter" idx="14" hasCustomPrompt="1"/>
          </p:nvPr>
        </p:nvSpPr>
        <p:spPr>
          <a:xfrm>
            <a:off x="900000" y="1422400"/>
            <a:ext cx="3436473" cy="187447"/>
          </a:xfrm>
        </p:spPr>
        <p:txBody>
          <a:bodyPr/>
          <a:lstStyle>
            <a:lvl1pPr>
              <a:defRPr sz="1200">
                <a:solidFill>
                  <a:schemeClr val="tx1"/>
                </a:solidFill>
              </a:defRPr>
            </a:lvl1pPr>
          </a:lstStyle>
          <a:p>
            <a:pPr lvl="0"/>
            <a:r>
              <a:rPr lang="en-AR"/>
              <a:t>[Session Name] [Speaker]</a:t>
            </a:r>
          </a:p>
        </p:txBody>
      </p:sp>
      <p:sp>
        <p:nvSpPr>
          <p:cNvPr id="47" name="Text Placeholder 37">
            <a:extLst>
              <a:ext uri="{FF2B5EF4-FFF2-40B4-BE49-F238E27FC236}">
                <a16:creationId xmlns:a16="http://schemas.microsoft.com/office/drawing/2014/main" id="{1FB3B296-4C76-6666-9583-B5E52DFF0408}"/>
              </a:ext>
            </a:extLst>
          </p:cNvPr>
          <p:cNvSpPr>
            <a:spLocks noGrp="1"/>
          </p:cNvSpPr>
          <p:nvPr>
            <p:ph type="body" sz="quarter" idx="15" hasCustomPrompt="1"/>
          </p:nvPr>
        </p:nvSpPr>
        <p:spPr>
          <a:xfrm>
            <a:off x="900000" y="1693334"/>
            <a:ext cx="3436473" cy="187447"/>
          </a:xfrm>
        </p:spPr>
        <p:txBody>
          <a:bodyPr/>
          <a:lstStyle>
            <a:lvl1pPr>
              <a:defRPr sz="1200">
                <a:solidFill>
                  <a:schemeClr val="tx1"/>
                </a:solidFill>
              </a:defRPr>
            </a:lvl1pPr>
          </a:lstStyle>
          <a:p>
            <a:pPr lvl="0"/>
            <a:r>
              <a:rPr lang="en-AR"/>
              <a:t>[Session Name] [Speaker]</a:t>
            </a:r>
          </a:p>
        </p:txBody>
      </p:sp>
      <p:sp>
        <p:nvSpPr>
          <p:cNvPr id="48" name="Text Placeholder 37">
            <a:extLst>
              <a:ext uri="{FF2B5EF4-FFF2-40B4-BE49-F238E27FC236}">
                <a16:creationId xmlns:a16="http://schemas.microsoft.com/office/drawing/2014/main" id="{891E013A-DA7A-5E33-FCBD-6CA01A0FA56E}"/>
              </a:ext>
            </a:extLst>
          </p:cNvPr>
          <p:cNvSpPr>
            <a:spLocks noGrp="1"/>
          </p:cNvSpPr>
          <p:nvPr>
            <p:ph type="body" sz="quarter" idx="16" hasCustomPrompt="1"/>
          </p:nvPr>
        </p:nvSpPr>
        <p:spPr>
          <a:xfrm>
            <a:off x="900000" y="1964267"/>
            <a:ext cx="3436473" cy="187447"/>
          </a:xfrm>
        </p:spPr>
        <p:txBody>
          <a:bodyPr/>
          <a:lstStyle>
            <a:lvl1pPr>
              <a:defRPr sz="1200">
                <a:solidFill>
                  <a:schemeClr val="tx1"/>
                </a:solidFill>
              </a:defRPr>
            </a:lvl1pPr>
          </a:lstStyle>
          <a:p>
            <a:pPr lvl="0"/>
            <a:r>
              <a:rPr lang="en-AR"/>
              <a:t>[Session Name] [Speaker]</a:t>
            </a:r>
          </a:p>
        </p:txBody>
      </p:sp>
      <p:sp>
        <p:nvSpPr>
          <p:cNvPr id="49" name="Text Placeholder 37">
            <a:extLst>
              <a:ext uri="{FF2B5EF4-FFF2-40B4-BE49-F238E27FC236}">
                <a16:creationId xmlns:a16="http://schemas.microsoft.com/office/drawing/2014/main" id="{41A3AA1F-B3F8-1ED9-D9F8-EB811E141314}"/>
              </a:ext>
            </a:extLst>
          </p:cNvPr>
          <p:cNvSpPr>
            <a:spLocks noGrp="1"/>
          </p:cNvSpPr>
          <p:nvPr>
            <p:ph type="body" sz="quarter" idx="17" hasCustomPrompt="1"/>
          </p:nvPr>
        </p:nvSpPr>
        <p:spPr>
          <a:xfrm>
            <a:off x="900000" y="2252134"/>
            <a:ext cx="3436473" cy="187447"/>
          </a:xfrm>
        </p:spPr>
        <p:txBody>
          <a:bodyPr/>
          <a:lstStyle>
            <a:lvl1pPr>
              <a:defRPr sz="1200">
                <a:solidFill>
                  <a:schemeClr val="tx1"/>
                </a:solidFill>
              </a:defRPr>
            </a:lvl1pPr>
          </a:lstStyle>
          <a:p>
            <a:pPr lvl="0"/>
            <a:r>
              <a:rPr lang="en-AR"/>
              <a:t>[Session Name] [Speaker]</a:t>
            </a:r>
          </a:p>
        </p:txBody>
      </p:sp>
      <p:sp>
        <p:nvSpPr>
          <p:cNvPr id="50" name="Text Placeholder 37">
            <a:extLst>
              <a:ext uri="{FF2B5EF4-FFF2-40B4-BE49-F238E27FC236}">
                <a16:creationId xmlns:a16="http://schemas.microsoft.com/office/drawing/2014/main" id="{59C4ACF0-2F0E-265B-01DE-E42436C730AF}"/>
              </a:ext>
            </a:extLst>
          </p:cNvPr>
          <p:cNvSpPr>
            <a:spLocks noGrp="1"/>
          </p:cNvSpPr>
          <p:nvPr>
            <p:ph type="body" sz="quarter" idx="18" hasCustomPrompt="1"/>
          </p:nvPr>
        </p:nvSpPr>
        <p:spPr>
          <a:xfrm>
            <a:off x="900000" y="2523067"/>
            <a:ext cx="3436473" cy="187447"/>
          </a:xfrm>
        </p:spPr>
        <p:txBody>
          <a:bodyPr/>
          <a:lstStyle>
            <a:lvl1pPr>
              <a:defRPr sz="1200">
                <a:solidFill>
                  <a:schemeClr val="tx1"/>
                </a:solidFill>
              </a:defRPr>
            </a:lvl1pPr>
          </a:lstStyle>
          <a:p>
            <a:pPr lvl="0"/>
            <a:r>
              <a:rPr lang="en-AR"/>
              <a:t>[Session Name] [Speaker]</a:t>
            </a:r>
          </a:p>
        </p:txBody>
      </p:sp>
      <p:sp>
        <p:nvSpPr>
          <p:cNvPr id="51" name="Text Placeholder 37">
            <a:extLst>
              <a:ext uri="{FF2B5EF4-FFF2-40B4-BE49-F238E27FC236}">
                <a16:creationId xmlns:a16="http://schemas.microsoft.com/office/drawing/2014/main" id="{638C6888-CD74-CC22-D4FC-111D90103D99}"/>
              </a:ext>
            </a:extLst>
          </p:cNvPr>
          <p:cNvSpPr>
            <a:spLocks noGrp="1"/>
          </p:cNvSpPr>
          <p:nvPr>
            <p:ph type="body" sz="quarter" idx="19" hasCustomPrompt="1"/>
          </p:nvPr>
        </p:nvSpPr>
        <p:spPr>
          <a:xfrm>
            <a:off x="900000" y="2794001"/>
            <a:ext cx="3436473" cy="187447"/>
          </a:xfrm>
        </p:spPr>
        <p:txBody>
          <a:bodyPr/>
          <a:lstStyle>
            <a:lvl1pPr>
              <a:defRPr sz="1200">
                <a:solidFill>
                  <a:schemeClr val="tx1"/>
                </a:solidFill>
              </a:defRPr>
            </a:lvl1pPr>
          </a:lstStyle>
          <a:p>
            <a:pPr lvl="0"/>
            <a:r>
              <a:rPr lang="en-AR"/>
              <a:t>[Session Name] [Speaker]</a:t>
            </a:r>
          </a:p>
        </p:txBody>
      </p:sp>
      <p:sp>
        <p:nvSpPr>
          <p:cNvPr id="52" name="Text Placeholder 37">
            <a:extLst>
              <a:ext uri="{FF2B5EF4-FFF2-40B4-BE49-F238E27FC236}">
                <a16:creationId xmlns:a16="http://schemas.microsoft.com/office/drawing/2014/main" id="{B38D16A5-00E4-8242-25FF-35783094CB21}"/>
              </a:ext>
            </a:extLst>
          </p:cNvPr>
          <p:cNvSpPr>
            <a:spLocks noGrp="1"/>
          </p:cNvSpPr>
          <p:nvPr>
            <p:ph type="body" sz="quarter" idx="20" hasCustomPrompt="1"/>
          </p:nvPr>
        </p:nvSpPr>
        <p:spPr>
          <a:xfrm>
            <a:off x="900000" y="3064934"/>
            <a:ext cx="3436473" cy="187447"/>
          </a:xfrm>
        </p:spPr>
        <p:txBody>
          <a:bodyPr/>
          <a:lstStyle>
            <a:lvl1pPr>
              <a:defRPr sz="1200">
                <a:solidFill>
                  <a:schemeClr val="tx1"/>
                </a:solidFill>
              </a:defRPr>
            </a:lvl1pPr>
          </a:lstStyle>
          <a:p>
            <a:pPr lvl="0"/>
            <a:r>
              <a:rPr lang="en-AR"/>
              <a:t>[Session Name] [Speaker]</a:t>
            </a:r>
          </a:p>
        </p:txBody>
      </p:sp>
      <p:grpSp>
        <p:nvGrpSpPr>
          <p:cNvPr id="72" name="Group 71">
            <a:extLst>
              <a:ext uri="{FF2B5EF4-FFF2-40B4-BE49-F238E27FC236}">
                <a16:creationId xmlns:a16="http://schemas.microsoft.com/office/drawing/2014/main" id="{AA71648C-CA04-523F-FF93-258495271166}"/>
              </a:ext>
            </a:extLst>
          </p:cNvPr>
          <p:cNvGrpSpPr/>
          <p:nvPr userDrawn="1"/>
        </p:nvGrpSpPr>
        <p:grpSpPr>
          <a:xfrm>
            <a:off x="5081933" y="1101649"/>
            <a:ext cx="187447" cy="2117074"/>
            <a:chOff x="5081933" y="1202069"/>
            <a:chExt cx="187447" cy="2117074"/>
          </a:xfrm>
        </p:grpSpPr>
        <p:sp>
          <p:nvSpPr>
            <p:cNvPr id="45" name="Rectangle 44">
              <a:extLst>
                <a:ext uri="{FF2B5EF4-FFF2-40B4-BE49-F238E27FC236}">
                  <a16:creationId xmlns:a16="http://schemas.microsoft.com/office/drawing/2014/main" id="{39D3601C-3FD2-E46D-3B2C-060B4CFCF350}"/>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5" name="Rectangle 64">
              <a:extLst>
                <a:ext uri="{FF2B5EF4-FFF2-40B4-BE49-F238E27FC236}">
                  <a16:creationId xmlns:a16="http://schemas.microsoft.com/office/drawing/2014/main" id="{07D4E6A7-47A8-D9CD-6395-78A321442D43}"/>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6" name="Rectangle 65">
              <a:extLst>
                <a:ext uri="{FF2B5EF4-FFF2-40B4-BE49-F238E27FC236}">
                  <a16:creationId xmlns:a16="http://schemas.microsoft.com/office/drawing/2014/main" id="{5BFC45A0-F61E-3259-D448-A1AA03A7E18F}"/>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7" name="Rectangle 66">
              <a:extLst>
                <a:ext uri="{FF2B5EF4-FFF2-40B4-BE49-F238E27FC236}">
                  <a16:creationId xmlns:a16="http://schemas.microsoft.com/office/drawing/2014/main" id="{8DECECFD-1103-302D-7169-EEA35A2B88A0}"/>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8" name="Rectangle 67">
              <a:extLst>
                <a:ext uri="{FF2B5EF4-FFF2-40B4-BE49-F238E27FC236}">
                  <a16:creationId xmlns:a16="http://schemas.microsoft.com/office/drawing/2014/main" id="{542663A5-D560-9185-C7FB-39AC20611203}"/>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9" name="Rectangle 68">
              <a:extLst>
                <a:ext uri="{FF2B5EF4-FFF2-40B4-BE49-F238E27FC236}">
                  <a16:creationId xmlns:a16="http://schemas.microsoft.com/office/drawing/2014/main" id="{F13F5477-E593-44C0-ADD9-9ACA02BA7040}"/>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0" name="Rectangle 69">
              <a:extLst>
                <a:ext uri="{FF2B5EF4-FFF2-40B4-BE49-F238E27FC236}">
                  <a16:creationId xmlns:a16="http://schemas.microsoft.com/office/drawing/2014/main" id="{D971D90B-AD5A-A494-6C97-D33D3F7FA262}"/>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1" name="Rectangle 70">
              <a:extLst>
                <a:ext uri="{FF2B5EF4-FFF2-40B4-BE49-F238E27FC236}">
                  <a16:creationId xmlns:a16="http://schemas.microsoft.com/office/drawing/2014/main" id="{34ECEB1D-A3BE-402B-9A53-EBB56534C83C}"/>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73" name="Group 72">
            <a:extLst>
              <a:ext uri="{FF2B5EF4-FFF2-40B4-BE49-F238E27FC236}">
                <a16:creationId xmlns:a16="http://schemas.microsoft.com/office/drawing/2014/main" id="{4893F2D9-0C8E-BBD6-2004-2E882B7D1C4A}"/>
              </a:ext>
            </a:extLst>
          </p:cNvPr>
          <p:cNvGrpSpPr/>
          <p:nvPr userDrawn="1"/>
        </p:nvGrpSpPr>
        <p:grpSpPr>
          <a:xfrm>
            <a:off x="6464963" y="1101649"/>
            <a:ext cx="187447" cy="2117074"/>
            <a:chOff x="5081933" y="1202069"/>
            <a:chExt cx="187447" cy="2117074"/>
          </a:xfrm>
        </p:grpSpPr>
        <p:sp>
          <p:nvSpPr>
            <p:cNvPr id="74" name="Rectangle 73">
              <a:extLst>
                <a:ext uri="{FF2B5EF4-FFF2-40B4-BE49-F238E27FC236}">
                  <a16:creationId xmlns:a16="http://schemas.microsoft.com/office/drawing/2014/main" id="{0A912407-D8F7-D541-4F87-BAA131FC66A1}"/>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5" name="Rectangle 74">
              <a:extLst>
                <a:ext uri="{FF2B5EF4-FFF2-40B4-BE49-F238E27FC236}">
                  <a16:creationId xmlns:a16="http://schemas.microsoft.com/office/drawing/2014/main" id="{FB905E2A-5839-08D8-B558-20E819F8C657}"/>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6" name="Rectangle 75">
              <a:extLst>
                <a:ext uri="{FF2B5EF4-FFF2-40B4-BE49-F238E27FC236}">
                  <a16:creationId xmlns:a16="http://schemas.microsoft.com/office/drawing/2014/main" id="{26E76E30-9BC1-3D05-7E8A-655A2C9C47C1}"/>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7" name="Rectangle 76">
              <a:extLst>
                <a:ext uri="{FF2B5EF4-FFF2-40B4-BE49-F238E27FC236}">
                  <a16:creationId xmlns:a16="http://schemas.microsoft.com/office/drawing/2014/main" id="{DBA47774-C200-A7E9-F4FF-AF24F3FA9A23}"/>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8" name="Rectangle 77">
              <a:extLst>
                <a:ext uri="{FF2B5EF4-FFF2-40B4-BE49-F238E27FC236}">
                  <a16:creationId xmlns:a16="http://schemas.microsoft.com/office/drawing/2014/main" id="{868B53B4-7976-34FC-31A3-4907484C7AD6}"/>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9" name="Rectangle 78">
              <a:extLst>
                <a:ext uri="{FF2B5EF4-FFF2-40B4-BE49-F238E27FC236}">
                  <a16:creationId xmlns:a16="http://schemas.microsoft.com/office/drawing/2014/main" id="{0206A35F-8D08-EF9C-2E98-545E0E87FAB5}"/>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0" name="Rectangle 79">
              <a:extLst>
                <a:ext uri="{FF2B5EF4-FFF2-40B4-BE49-F238E27FC236}">
                  <a16:creationId xmlns:a16="http://schemas.microsoft.com/office/drawing/2014/main" id="{6A1BCC0D-5BC1-6BD6-3183-E6DD6CEB2C1B}"/>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1" name="Rectangle 80">
              <a:extLst>
                <a:ext uri="{FF2B5EF4-FFF2-40B4-BE49-F238E27FC236}">
                  <a16:creationId xmlns:a16="http://schemas.microsoft.com/office/drawing/2014/main" id="{0C9CC5E9-FD0F-BD22-E755-7E4288C3D54D}"/>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82" name="Group 81">
            <a:extLst>
              <a:ext uri="{FF2B5EF4-FFF2-40B4-BE49-F238E27FC236}">
                <a16:creationId xmlns:a16="http://schemas.microsoft.com/office/drawing/2014/main" id="{AA5428B7-F047-54DB-7D88-BF1A69235AA5}"/>
              </a:ext>
            </a:extLst>
          </p:cNvPr>
          <p:cNvGrpSpPr/>
          <p:nvPr userDrawn="1"/>
        </p:nvGrpSpPr>
        <p:grpSpPr>
          <a:xfrm>
            <a:off x="7847993" y="1101649"/>
            <a:ext cx="187447" cy="2117074"/>
            <a:chOff x="5081933" y="1202069"/>
            <a:chExt cx="187447" cy="2117074"/>
          </a:xfrm>
        </p:grpSpPr>
        <p:sp>
          <p:nvSpPr>
            <p:cNvPr id="83" name="Rectangle 82">
              <a:extLst>
                <a:ext uri="{FF2B5EF4-FFF2-40B4-BE49-F238E27FC236}">
                  <a16:creationId xmlns:a16="http://schemas.microsoft.com/office/drawing/2014/main" id="{583D0E43-5436-F8D5-2DF3-1D5B22046F39}"/>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4" name="Rectangle 83">
              <a:extLst>
                <a:ext uri="{FF2B5EF4-FFF2-40B4-BE49-F238E27FC236}">
                  <a16:creationId xmlns:a16="http://schemas.microsoft.com/office/drawing/2014/main" id="{2835F696-F789-DBD7-A36E-CABD11C30A36}"/>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5" name="Rectangle 84">
              <a:extLst>
                <a:ext uri="{FF2B5EF4-FFF2-40B4-BE49-F238E27FC236}">
                  <a16:creationId xmlns:a16="http://schemas.microsoft.com/office/drawing/2014/main" id="{A7ECD98E-636C-B7E7-A67C-32822B85C267}"/>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6" name="Rectangle 85">
              <a:extLst>
                <a:ext uri="{FF2B5EF4-FFF2-40B4-BE49-F238E27FC236}">
                  <a16:creationId xmlns:a16="http://schemas.microsoft.com/office/drawing/2014/main" id="{DF388E8A-6CBA-B47A-D83A-A89F3C18B925}"/>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7" name="Rectangle 86">
              <a:extLst>
                <a:ext uri="{FF2B5EF4-FFF2-40B4-BE49-F238E27FC236}">
                  <a16:creationId xmlns:a16="http://schemas.microsoft.com/office/drawing/2014/main" id="{1D911BEB-2837-1186-261C-33FDF16D3B55}"/>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8" name="Rectangle 87">
              <a:extLst>
                <a:ext uri="{FF2B5EF4-FFF2-40B4-BE49-F238E27FC236}">
                  <a16:creationId xmlns:a16="http://schemas.microsoft.com/office/drawing/2014/main" id="{3A0CD2B8-3B46-835B-62B7-437E81959BA9}"/>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9" name="Rectangle 88">
              <a:extLst>
                <a:ext uri="{FF2B5EF4-FFF2-40B4-BE49-F238E27FC236}">
                  <a16:creationId xmlns:a16="http://schemas.microsoft.com/office/drawing/2014/main" id="{DDF8F814-05B0-354F-31A9-A5E3C419C1FF}"/>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0" name="Rectangle 89">
              <a:extLst>
                <a:ext uri="{FF2B5EF4-FFF2-40B4-BE49-F238E27FC236}">
                  <a16:creationId xmlns:a16="http://schemas.microsoft.com/office/drawing/2014/main" id="{7E3EC9B7-A6F4-F432-E63E-9DF00FBA2006}"/>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91" name="Group 90">
            <a:extLst>
              <a:ext uri="{FF2B5EF4-FFF2-40B4-BE49-F238E27FC236}">
                <a16:creationId xmlns:a16="http://schemas.microsoft.com/office/drawing/2014/main" id="{92ABD6A7-E5DE-8937-F1AD-BEB7C9F2B60D}"/>
              </a:ext>
            </a:extLst>
          </p:cNvPr>
          <p:cNvGrpSpPr/>
          <p:nvPr userDrawn="1"/>
        </p:nvGrpSpPr>
        <p:grpSpPr>
          <a:xfrm>
            <a:off x="9208163" y="1101649"/>
            <a:ext cx="187447" cy="2117074"/>
            <a:chOff x="5081933" y="1202069"/>
            <a:chExt cx="187447" cy="2117074"/>
          </a:xfrm>
        </p:grpSpPr>
        <p:sp>
          <p:nvSpPr>
            <p:cNvPr id="92" name="Rectangle 91">
              <a:extLst>
                <a:ext uri="{FF2B5EF4-FFF2-40B4-BE49-F238E27FC236}">
                  <a16:creationId xmlns:a16="http://schemas.microsoft.com/office/drawing/2014/main" id="{9BD2FB54-256C-F6F3-96B8-0EA034D3B6B2}"/>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3" name="Rectangle 92">
              <a:extLst>
                <a:ext uri="{FF2B5EF4-FFF2-40B4-BE49-F238E27FC236}">
                  <a16:creationId xmlns:a16="http://schemas.microsoft.com/office/drawing/2014/main" id="{157EAA92-BFBE-1385-E878-3AC233F918CD}"/>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4" name="Rectangle 93">
              <a:extLst>
                <a:ext uri="{FF2B5EF4-FFF2-40B4-BE49-F238E27FC236}">
                  <a16:creationId xmlns:a16="http://schemas.microsoft.com/office/drawing/2014/main" id="{0AB41301-5A84-E4A7-C61B-D91AB92B5F72}"/>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5" name="Rectangle 94">
              <a:extLst>
                <a:ext uri="{FF2B5EF4-FFF2-40B4-BE49-F238E27FC236}">
                  <a16:creationId xmlns:a16="http://schemas.microsoft.com/office/drawing/2014/main" id="{07EA5602-5A4D-51E3-3296-72CCBCF8E94B}"/>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6" name="Rectangle 95">
              <a:extLst>
                <a:ext uri="{FF2B5EF4-FFF2-40B4-BE49-F238E27FC236}">
                  <a16:creationId xmlns:a16="http://schemas.microsoft.com/office/drawing/2014/main" id="{6CAD7D17-4AB0-94E7-F2AB-B80F964C2980}"/>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7" name="Rectangle 96">
              <a:extLst>
                <a:ext uri="{FF2B5EF4-FFF2-40B4-BE49-F238E27FC236}">
                  <a16:creationId xmlns:a16="http://schemas.microsoft.com/office/drawing/2014/main" id="{7E00C9AB-918C-E5F7-B2BD-EB191AD9BAAB}"/>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8" name="Rectangle 97">
              <a:extLst>
                <a:ext uri="{FF2B5EF4-FFF2-40B4-BE49-F238E27FC236}">
                  <a16:creationId xmlns:a16="http://schemas.microsoft.com/office/drawing/2014/main" id="{BBE34AB9-9E87-1C41-E673-CEC024612FAF}"/>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9" name="Rectangle 98">
              <a:extLst>
                <a:ext uri="{FF2B5EF4-FFF2-40B4-BE49-F238E27FC236}">
                  <a16:creationId xmlns:a16="http://schemas.microsoft.com/office/drawing/2014/main" id="{21BF7BAE-A01C-6DE9-8D4A-F4C996735985}"/>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00" name="Group 99">
            <a:extLst>
              <a:ext uri="{FF2B5EF4-FFF2-40B4-BE49-F238E27FC236}">
                <a16:creationId xmlns:a16="http://schemas.microsoft.com/office/drawing/2014/main" id="{B6007B8B-5747-864E-6B27-DC4A47EDFDF3}"/>
              </a:ext>
            </a:extLst>
          </p:cNvPr>
          <p:cNvGrpSpPr/>
          <p:nvPr userDrawn="1"/>
        </p:nvGrpSpPr>
        <p:grpSpPr>
          <a:xfrm>
            <a:off x="10568333" y="1101649"/>
            <a:ext cx="187447" cy="2117074"/>
            <a:chOff x="5081933" y="1202069"/>
            <a:chExt cx="187447" cy="2117074"/>
          </a:xfrm>
        </p:grpSpPr>
        <p:sp>
          <p:nvSpPr>
            <p:cNvPr id="101" name="Rectangle 100">
              <a:extLst>
                <a:ext uri="{FF2B5EF4-FFF2-40B4-BE49-F238E27FC236}">
                  <a16:creationId xmlns:a16="http://schemas.microsoft.com/office/drawing/2014/main" id="{6A7BCB44-28F8-4A83-D871-BF678BDDB076}"/>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2" name="Rectangle 101">
              <a:extLst>
                <a:ext uri="{FF2B5EF4-FFF2-40B4-BE49-F238E27FC236}">
                  <a16:creationId xmlns:a16="http://schemas.microsoft.com/office/drawing/2014/main" id="{199B272B-67FE-5AB8-D169-6AFA30B5A407}"/>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3" name="Rectangle 102">
              <a:extLst>
                <a:ext uri="{FF2B5EF4-FFF2-40B4-BE49-F238E27FC236}">
                  <a16:creationId xmlns:a16="http://schemas.microsoft.com/office/drawing/2014/main" id="{50141805-3EAD-B926-1EBC-7C824ACA5084}"/>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4" name="Rectangle 103">
              <a:extLst>
                <a:ext uri="{FF2B5EF4-FFF2-40B4-BE49-F238E27FC236}">
                  <a16:creationId xmlns:a16="http://schemas.microsoft.com/office/drawing/2014/main" id="{E5CED1E8-EE17-9835-13E9-729FC66F0BCB}"/>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5" name="Rectangle 104">
              <a:extLst>
                <a:ext uri="{FF2B5EF4-FFF2-40B4-BE49-F238E27FC236}">
                  <a16:creationId xmlns:a16="http://schemas.microsoft.com/office/drawing/2014/main" id="{D89843ED-0C39-2DD2-D80C-2871A7BEC5CD}"/>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6" name="Rectangle 105">
              <a:extLst>
                <a:ext uri="{FF2B5EF4-FFF2-40B4-BE49-F238E27FC236}">
                  <a16:creationId xmlns:a16="http://schemas.microsoft.com/office/drawing/2014/main" id="{35E5CA48-F4CD-4542-63AA-1160A9AE09B8}"/>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7" name="Rectangle 106">
              <a:extLst>
                <a:ext uri="{FF2B5EF4-FFF2-40B4-BE49-F238E27FC236}">
                  <a16:creationId xmlns:a16="http://schemas.microsoft.com/office/drawing/2014/main" id="{582C4984-88A9-EC0F-0E6F-E56AB11F753B}"/>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8" name="Rectangle 107">
              <a:extLst>
                <a:ext uri="{FF2B5EF4-FFF2-40B4-BE49-F238E27FC236}">
                  <a16:creationId xmlns:a16="http://schemas.microsoft.com/office/drawing/2014/main" id="{057D849D-DBE9-50C5-1CCC-1F46560872C7}"/>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sp>
        <p:nvSpPr>
          <p:cNvPr id="109" name="TextBox 108">
            <a:extLst>
              <a:ext uri="{FF2B5EF4-FFF2-40B4-BE49-F238E27FC236}">
                <a16:creationId xmlns:a16="http://schemas.microsoft.com/office/drawing/2014/main" id="{6BDEDA21-20AA-257A-B331-813253CF31F5}"/>
              </a:ext>
            </a:extLst>
          </p:cNvPr>
          <p:cNvSpPr txBox="1"/>
          <p:nvPr userDrawn="1"/>
        </p:nvSpPr>
        <p:spPr>
          <a:xfrm>
            <a:off x="769176" y="3565756"/>
            <a:ext cx="8442557" cy="315944"/>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a:solidFill>
                  <a:schemeClr val="tx1"/>
                </a:solidFill>
                <a:effectLst/>
                <a:latin typeface="+mn-lt"/>
                <a:ea typeface="Calibri" panose="020F0502020204030204" pitchFamily="34" charset="0"/>
                <a:cs typeface="Arial" panose="020B0604020202020204" pitchFamily="34" charset="0"/>
              </a:rPr>
              <a:t>Please rate each of the following sessions according to their quality and delivery</a:t>
            </a:r>
            <a:endParaRPr lang="en-AR" sz="1400" b="1" spc="-10">
              <a:solidFill>
                <a:schemeClr val="tx1"/>
              </a:solidFill>
              <a:latin typeface="+mn-lt"/>
            </a:endParaRPr>
          </a:p>
        </p:txBody>
      </p:sp>
      <p:sp>
        <p:nvSpPr>
          <p:cNvPr id="110" name="Oval 109">
            <a:extLst>
              <a:ext uri="{FF2B5EF4-FFF2-40B4-BE49-F238E27FC236}">
                <a16:creationId xmlns:a16="http://schemas.microsoft.com/office/drawing/2014/main" id="{22BB851E-B110-9FE5-DDE9-21FB25A12277}"/>
              </a:ext>
            </a:extLst>
          </p:cNvPr>
          <p:cNvSpPr/>
          <p:nvPr userDrawn="1"/>
        </p:nvSpPr>
        <p:spPr>
          <a:xfrm>
            <a:off x="323997" y="3514129"/>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6</a:t>
            </a:r>
          </a:p>
        </p:txBody>
      </p:sp>
      <p:graphicFrame>
        <p:nvGraphicFramePr>
          <p:cNvPr id="111" name="Table 110">
            <a:extLst>
              <a:ext uri="{FF2B5EF4-FFF2-40B4-BE49-F238E27FC236}">
                <a16:creationId xmlns:a16="http://schemas.microsoft.com/office/drawing/2014/main" id="{5FF2EF3D-47DF-3A96-08AD-60E2778C9740}"/>
              </a:ext>
            </a:extLst>
          </p:cNvPr>
          <p:cNvGraphicFramePr>
            <a:graphicFrameLocks noGrp="1"/>
          </p:cNvGraphicFramePr>
          <p:nvPr userDrawn="1">
            <p:extLst>
              <p:ext uri="{D42A27DB-BD31-4B8C-83A1-F6EECF244321}">
                <p14:modId xmlns:p14="http://schemas.microsoft.com/office/powerpoint/2010/main" val="749039356"/>
              </p:ext>
            </p:extLst>
          </p:nvPr>
        </p:nvGraphicFramePr>
        <p:xfrm>
          <a:off x="769175" y="3881700"/>
          <a:ext cx="10607040" cy="2560320"/>
        </p:xfrm>
        <a:graphic>
          <a:graphicData uri="http://schemas.openxmlformats.org/drawingml/2006/table">
            <a:tbl>
              <a:tblPr firstRow="1" firstCol="1"/>
              <a:tblGrid>
                <a:gridCol w="3749040">
                  <a:extLst>
                    <a:ext uri="{9D8B030D-6E8A-4147-A177-3AD203B41FA5}">
                      <a16:colId xmlns:a16="http://schemas.microsoft.com/office/drawing/2014/main" val="1733434982"/>
                    </a:ext>
                  </a:extLst>
                </a:gridCol>
                <a:gridCol w="1371600">
                  <a:extLst>
                    <a:ext uri="{9D8B030D-6E8A-4147-A177-3AD203B41FA5}">
                      <a16:colId xmlns:a16="http://schemas.microsoft.com/office/drawing/2014/main" val="95890999"/>
                    </a:ext>
                  </a:extLst>
                </a:gridCol>
                <a:gridCol w="1371600">
                  <a:extLst>
                    <a:ext uri="{9D8B030D-6E8A-4147-A177-3AD203B41FA5}">
                      <a16:colId xmlns:a16="http://schemas.microsoft.com/office/drawing/2014/main" val="3025112336"/>
                    </a:ext>
                  </a:extLst>
                </a:gridCol>
                <a:gridCol w="1371600">
                  <a:extLst>
                    <a:ext uri="{9D8B030D-6E8A-4147-A177-3AD203B41FA5}">
                      <a16:colId xmlns:a16="http://schemas.microsoft.com/office/drawing/2014/main" val="1801566300"/>
                    </a:ext>
                  </a:extLst>
                </a:gridCol>
                <a:gridCol w="1371600">
                  <a:extLst>
                    <a:ext uri="{9D8B030D-6E8A-4147-A177-3AD203B41FA5}">
                      <a16:colId xmlns:a16="http://schemas.microsoft.com/office/drawing/2014/main" val="945151358"/>
                    </a:ext>
                  </a:extLst>
                </a:gridCol>
                <a:gridCol w="1371600">
                  <a:extLst>
                    <a:ext uri="{9D8B030D-6E8A-4147-A177-3AD203B41FA5}">
                      <a16:colId xmlns:a16="http://schemas.microsoft.com/office/drawing/2014/main" val="4042550383"/>
                    </a:ext>
                  </a:extLst>
                </a:gridCol>
              </a:tblGrid>
              <a:tr h="365760">
                <a:tc>
                  <a:txBody>
                    <a:bodyPr/>
                    <a:lstStyle/>
                    <a:p>
                      <a:pPr marL="0" marR="0" algn="l" fontAlgn="ctr">
                        <a:lnSpc>
                          <a:spcPts val="1200"/>
                        </a:lnSpc>
                        <a:spcBef>
                          <a:spcPts val="0"/>
                        </a:spcBef>
                        <a:spcAft>
                          <a:spcPts val="0"/>
                        </a:spcAft>
                        <a:tabLst>
                          <a:tab pos="1271905" algn="l"/>
                        </a:tabLst>
                      </a:pPr>
                      <a:r>
                        <a:rPr lang="en-US" sz="1400" b="1" i="0" u="none" strike="noStrike" spc="300">
                          <a:solidFill>
                            <a:srgbClr val="FFFFFF"/>
                          </a:solidFill>
                          <a:effectLst/>
                          <a:latin typeface="Arial" panose="020B0604020202020204" pitchFamily="34" charset="0"/>
                          <a:ea typeface="Calibri" panose="020F0502020204030204" pitchFamily="34" charset="0"/>
                          <a:cs typeface="Arial" panose="020B0604020202020204" pitchFamily="34" charset="0"/>
                        </a:rPr>
                        <a:t>SESSION</a:t>
                      </a:r>
                      <a:endParaRPr lang="en-US" sz="2400" b="0" i="0" u="none" strike="noStrike" spc="300">
                        <a:effectLst/>
                        <a:latin typeface="Arial" panose="020B0604020202020204" pitchFamily="34" charset="0"/>
                      </a:endParaRPr>
                    </a:p>
                  </a:txBody>
                  <a:tcPr marL="72110" marR="72110" marT="11267" marB="0" anchor="ctr">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POOR</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SATISFACTORY</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GOOD</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ea typeface="Calibri" panose="020F0502020204030204" pitchFamily="34" charset="0"/>
                          <a:cs typeface="Arial" panose="020B0604020202020204" pitchFamily="34" charset="0"/>
                        </a:rPr>
                        <a:t>VERY GOOD</a:t>
                      </a:r>
                      <a:endParaRPr lang="en-US" sz="1200" b="1" i="0" u="none" strike="noStrike" kern="1200" spc="0" baseline="0">
                        <a:solidFill>
                          <a:srgbClr val="FFFFFF"/>
                        </a:solidFill>
                        <a:effectLst/>
                        <a:latin typeface="Arial" panose="020B0604020202020204" pitchFamily="34" charset="0"/>
                        <a:cs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fontAlgn="ctr">
                        <a:lnSpc>
                          <a:spcPts val="1200"/>
                        </a:lnSpc>
                        <a:spcBef>
                          <a:spcPts val="0"/>
                        </a:spcBef>
                        <a:spcAft>
                          <a:spcPts val="0"/>
                        </a:spcAft>
                        <a:tabLst>
                          <a:tab pos="1271905" algn="l"/>
                        </a:tabLst>
                      </a:pPr>
                      <a:r>
                        <a:rPr lang="en-US" sz="1200" b="1" i="0" u="none" strike="noStrike" spc="0" baseline="0">
                          <a:solidFill>
                            <a:srgbClr val="FFFFFF"/>
                          </a:solidFill>
                          <a:effectLst/>
                          <a:latin typeface="Arial" panose="020B0604020202020204" pitchFamily="34" charset="0"/>
                          <a:cs typeface="Arial" panose="020B0604020202020204" pitchFamily="34" charset="0"/>
                        </a:rPr>
                        <a:t>EXCELLENT</a:t>
                      </a:r>
                      <a:endParaRPr lang="en-US" sz="2000" b="0" i="0" u="none" strike="noStrike" spc="0" baseline="0">
                        <a:effectLst/>
                        <a:latin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2497987300"/>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287435448"/>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2382531910"/>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074697585"/>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547558364"/>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54938958"/>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611216176"/>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96974365"/>
                  </a:ext>
                </a:extLst>
              </a:tr>
              <a:tr h="274320">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886920169"/>
                  </a:ext>
                </a:extLst>
              </a:tr>
            </a:tbl>
          </a:graphicData>
        </a:graphic>
      </p:graphicFrame>
      <p:sp>
        <p:nvSpPr>
          <p:cNvPr id="112" name="Text Placeholder 37">
            <a:extLst>
              <a:ext uri="{FF2B5EF4-FFF2-40B4-BE49-F238E27FC236}">
                <a16:creationId xmlns:a16="http://schemas.microsoft.com/office/drawing/2014/main" id="{C89D8779-79D8-0F0C-75FC-289C71FC35BD}"/>
              </a:ext>
            </a:extLst>
          </p:cNvPr>
          <p:cNvSpPr>
            <a:spLocks noGrp="1"/>
          </p:cNvSpPr>
          <p:nvPr>
            <p:ph type="body" sz="quarter" idx="21" hasCustomPrompt="1"/>
          </p:nvPr>
        </p:nvSpPr>
        <p:spPr>
          <a:xfrm>
            <a:off x="900000" y="4330096"/>
            <a:ext cx="3436473" cy="187447"/>
          </a:xfrm>
        </p:spPr>
        <p:txBody>
          <a:bodyPr/>
          <a:lstStyle>
            <a:lvl1pPr>
              <a:defRPr sz="1200">
                <a:solidFill>
                  <a:schemeClr val="tx1"/>
                </a:solidFill>
              </a:defRPr>
            </a:lvl1pPr>
          </a:lstStyle>
          <a:p>
            <a:pPr lvl="0"/>
            <a:r>
              <a:rPr lang="en-AR"/>
              <a:t>[Session Name] [Speaker]</a:t>
            </a:r>
          </a:p>
        </p:txBody>
      </p:sp>
      <p:sp>
        <p:nvSpPr>
          <p:cNvPr id="113" name="Text Placeholder 37">
            <a:extLst>
              <a:ext uri="{FF2B5EF4-FFF2-40B4-BE49-F238E27FC236}">
                <a16:creationId xmlns:a16="http://schemas.microsoft.com/office/drawing/2014/main" id="{C07F4560-B19D-1213-C647-6AA2B38131BB}"/>
              </a:ext>
            </a:extLst>
          </p:cNvPr>
          <p:cNvSpPr>
            <a:spLocks noGrp="1"/>
          </p:cNvSpPr>
          <p:nvPr>
            <p:ph type="body" sz="quarter" idx="22" hasCustomPrompt="1"/>
          </p:nvPr>
        </p:nvSpPr>
        <p:spPr>
          <a:xfrm>
            <a:off x="900000" y="4601029"/>
            <a:ext cx="3436473" cy="187447"/>
          </a:xfrm>
        </p:spPr>
        <p:txBody>
          <a:bodyPr/>
          <a:lstStyle>
            <a:lvl1pPr>
              <a:defRPr sz="1200">
                <a:solidFill>
                  <a:schemeClr val="tx1"/>
                </a:solidFill>
              </a:defRPr>
            </a:lvl1pPr>
          </a:lstStyle>
          <a:p>
            <a:pPr lvl="0"/>
            <a:r>
              <a:rPr lang="en-AR"/>
              <a:t>[Session Name] [Speaker]</a:t>
            </a:r>
          </a:p>
        </p:txBody>
      </p:sp>
      <p:sp>
        <p:nvSpPr>
          <p:cNvPr id="114" name="Text Placeholder 37">
            <a:extLst>
              <a:ext uri="{FF2B5EF4-FFF2-40B4-BE49-F238E27FC236}">
                <a16:creationId xmlns:a16="http://schemas.microsoft.com/office/drawing/2014/main" id="{69DC2F5F-13CB-3C7E-9AE9-823F8AC2113D}"/>
              </a:ext>
            </a:extLst>
          </p:cNvPr>
          <p:cNvSpPr>
            <a:spLocks noGrp="1"/>
          </p:cNvSpPr>
          <p:nvPr>
            <p:ph type="body" sz="quarter" idx="23" hasCustomPrompt="1"/>
          </p:nvPr>
        </p:nvSpPr>
        <p:spPr>
          <a:xfrm>
            <a:off x="900000" y="4871963"/>
            <a:ext cx="3436473" cy="187447"/>
          </a:xfrm>
        </p:spPr>
        <p:txBody>
          <a:bodyPr/>
          <a:lstStyle>
            <a:lvl1pPr>
              <a:defRPr sz="1200">
                <a:solidFill>
                  <a:schemeClr val="tx1"/>
                </a:solidFill>
              </a:defRPr>
            </a:lvl1pPr>
          </a:lstStyle>
          <a:p>
            <a:pPr lvl="0"/>
            <a:r>
              <a:rPr lang="en-AR"/>
              <a:t>[Session Name] [Speaker]</a:t>
            </a:r>
          </a:p>
        </p:txBody>
      </p:sp>
      <p:sp>
        <p:nvSpPr>
          <p:cNvPr id="115" name="Text Placeholder 37">
            <a:extLst>
              <a:ext uri="{FF2B5EF4-FFF2-40B4-BE49-F238E27FC236}">
                <a16:creationId xmlns:a16="http://schemas.microsoft.com/office/drawing/2014/main" id="{288F94B5-925A-5BAD-E4DC-D810D8771195}"/>
              </a:ext>
            </a:extLst>
          </p:cNvPr>
          <p:cNvSpPr>
            <a:spLocks noGrp="1"/>
          </p:cNvSpPr>
          <p:nvPr>
            <p:ph type="body" sz="quarter" idx="24" hasCustomPrompt="1"/>
          </p:nvPr>
        </p:nvSpPr>
        <p:spPr>
          <a:xfrm>
            <a:off x="900000" y="5142896"/>
            <a:ext cx="3436473" cy="187447"/>
          </a:xfrm>
        </p:spPr>
        <p:txBody>
          <a:bodyPr/>
          <a:lstStyle>
            <a:lvl1pPr>
              <a:defRPr sz="1200">
                <a:solidFill>
                  <a:schemeClr val="tx1"/>
                </a:solidFill>
              </a:defRPr>
            </a:lvl1pPr>
          </a:lstStyle>
          <a:p>
            <a:pPr lvl="0"/>
            <a:r>
              <a:rPr lang="en-AR"/>
              <a:t>[Session Name] [Speaker]</a:t>
            </a:r>
          </a:p>
        </p:txBody>
      </p:sp>
      <p:sp>
        <p:nvSpPr>
          <p:cNvPr id="116" name="Text Placeholder 37">
            <a:extLst>
              <a:ext uri="{FF2B5EF4-FFF2-40B4-BE49-F238E27FC236}">
                <a16:creationId xmlns:a16="http://schemas.microsoft.com/office/drawing/2014/main" id="{BF520B8E-B889-88F1-DEF6-84EA35D61E0C}"/>
              </a:ext>
            </a:extLst>
          </p:cNvPr>
          <p:cNvSpPr>
            <a:spLocks noGrp="1"/>
          </p:cNvSpPr>
          <p:nvPr>
            <p:ph type="body" sz="quarter" idx="25" hasCustomPrompt="1"/>
          </p:nvPr>
        </p:nvSpPr>
        <p:spPr>
          <a:xfrm>
            <a:off x="900000" y="5430763"/>
            <a:ext cx="3436473" cy="187447"/>
          </a:xfrm>
        </p:spPr>
        <p:txBody>
          <a:bodyPr/>
          <a:lstStyle>
            <a:lvl1pPr>
              <a:defRPr sz="1200">
                <a:solidFill>
                  <a:schemeClr val="tx1"/>
                </a:solidFill>
              </a:defRPr>
            </a:lvl1pPr>
          </a:lstStyle>
          <a:p>
            <a:pPr lvl="0"/>
            <a:r>
              <a:rPr lang="en-AR"/>
              <a:t>[Session Name] [Speaker]</a:t>
            </a:r>
          </a:p>
        </p:txBody>
      </p:sp>
      <p:sp>
        <p:nvSpPr>
          <p:cNvPr id="117" name="Text Placeholder 37">
            <a:extLst>
              <a:ext uri="{FF2B5EF4-FFF2-40B4-BE49-F238E27FC236}">
                <a16:creationId xmlns:a16="http://schemas.microsoft.com/office/drawing/2014/main" id="{2CA0E923-3B0E-4B9D-6D9D-6E8A07D76F53}"/>
              </a:ext>
            </a:extLst>
          </p:cNvPr>
          <p:cNvSpPr>
            <a:spLocks noGrp="1"/>
          </p:cNvSpPr>
          <p:nvPr>
            <p:ph type="body" sz="quarter" idx="26" hasCustomPrompt="1"/>
          </p:nvPr>
        </p:nvSpPr>
        <p:spPr>
          <a:xfrm>
            <a:off x="900000" y="5701696"/>
            <a:ext cx="3436473" cy="187447"/>
          </a:xfrm>
        </p:spPr>
        <p:txBody>
          <a:bodyPr/>
          <a:lstStyle>
            <a:lvl1pPr>
              <a:defRPr sz="1200">
                <a:solidFill>
                  <a:schemeClr val="tx1"/>
                </a:solidFill>
              </a:defRPr>
            </a:lvl1pPr>
          </a:lstStyle>
          <a:p>
            <a:pPr lvl="0"/>
            <a:r>
              <a:rPr lang="en-AR"/>
              <a:t>[Session Name] [Speaker]</a:t>
            </a:r>
          </a:p>
        </p:txBody>
      </p:sp>
      <p:sp>
        <p:nvSpPr>
          <p:cNvPr id="118" name="Text Placeholder 37">
            <a:extLst>
              <a:ext uri="{FF2B5EF4-FFF2-40B4-BE49-F238E27FC236}">
                <a16:creationId xmlns:a16="http://schemas.microsoft.com/office/drawing/2014/main" id="{6CAC55F4-48EB-D4B1-2C46-EB08A8475C80}"/>
              </a:ext>
            </a:extLst>
          </p:cNvPr>
          <p:cNvSpPr>
            <a:spLocks noGrp="1"/>
          </p:cNvSpPr>
          <p:nvPr>
            <p:ph type="body" sz="quarter" idx="27" hasCustomPrompt="1"/>
          </p:nvPr>
        </p:nvSpPr>
        <p:spPr>
          <a:xfrm>
            <a:off x="900000" y="5972630"/>
            <a:ext cx="3436473" cy="187447"/>
          </a:xfrm>
        </p:spPr>
        <p:txBody>
          <a:bodyPr/>
          <a:lstStyle>
            <a:lvl1pPr>
              <a:defRPr sz="1200">
                <a:solidFill>
                  <a:schemeClr val="tx1"/>
                </a:solidFill>
              </a:defRPr>
            </a:lvl1pPr>
          </a:lstStyle>
          <a:p>
            <a:pPr lvl="0"/>
            <a:r>
              <a:rPr lang="en-AR"/>
              <a:t>[Session Name] [Speaker]</a:t>
            </a:r>
          </a:p>
        </p:txBody>
      </p:sp>
      <p:sp>
        <p:nvSpPr>
          <p:cNvPr id="119" name="Text Placeholder 37">
            <a:extLst>
              <a:ext uri="{FF2B5EF4-FFF2-40B4-BE49-F238E27FC236}">
                <a16:creationId xmlns:a16="http://schemas.microsoft.com/office/drawing/2014/main" id="{222DDCA3-3261-7551-3F5E-13A5D2CE4682}"/>
              </a:ext>
            </a:extLst>
          </p:cNvPr>
          <p:cNvSpPr>
            <a:spLocks noGrp="1"/>
          </p:cNvSpPr>
          <p:nvPr>
            <p:ph type="body" sz="quarter" idx="28" hasCustomPrompt="1"/>
          </p:nvPr>
        </p:nvSpPr>
        <p:spPr>
          <a:xfrm>
            <a:off x="900000" y="6243563"/>
            <a:ext cx="3436473" cy="187447"/>
          </a:xfrm>
        </p:spPr>
        <p:txBody>
          <a:bodyPr/>
          <a:lstStyle>
            <a:lvl1pPr>
              <a:defRPr sz="1200">
                <a:solidFill>
                  <a:schemeClr val="tx1"/>
                </a:solidFill>
              </a:defRPr>
            </a:lvl1pPr>
          </a:lstStyle>
          <a:p>
            <a:pPr lvl="0"/>
            <a:r>
              <a:rPr lang="en-AR"/>
              <a:t>[Session Name] [Speaker]</a:t>
            </a:r>
          </a:p>
        </p:txBody>
      </p:sp>
      <p:grpSp>
        <p:nvGrpSpPr>
          <p:cNvPr id="120" name="Group 119">
            <a:extLst>
              <a:ext uri="{FF2B5EF4-FFF2-40B4-BE49-F238E27FC236}">
                <a16:creationId xmlns:a16="http://schemas.microsoft.com/office/drawing/2014/main" id="{45FB1F1D-8402-6344-CEEA-881556021496}"/>
              </a:ext>
            </a:extLst>
          </p:cNvPr>
          <p:cNvGrpSpPr/>
          <p:nvPr userDrawn="1"/>
        </p:nvGrpSpPr>
        <p:grpSpPr>
          <a:xfrm>
            <a:off x="5081933" y="4280278"/>
            <a:ext cx="187447" cy="2117074"/>
            <a:chOff x="5081933" y="1202069"/>
            <a:chExt cx="187447" cy="2117074"/>
          </a:xfrm>
        </p:grpSpPr>
        <p:sp>
          <p:nvSpPr>
            <p:cNvPr id="121" name="Rectangle 120">
              <a:extLst>
                <a:ext uri="{FF2B5EF4-FFF2-40B4-BE49-F238E27FC236}">
                  <a16:creationId xmlns:a16="http://schemas.microsoft.com/office/drawing/2014/main" id="{49AB20DE-BEC0-47FB-0EE3-864AE85F06CA}"/>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2" name="Rectangle 121">
              <a:extLst>
                <a:ext uri="{FF2B5EF4-FFF2-40B4-BE49-F238E27FC236}">
                  <a16:creationId xmlns:a16="http://schemas.microsoft.com/office/drawing/2014/main" id="{DF1F196E-E80F-D451-43C5-7AAB6FBF4B6F}"/>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3" name="Rectangle 122">
              <a:extLst>
                <a:ext uri="{FF2B5EF4-FFF2-40B4-BE49-F238E27FC236}">
                  <a16:creationId xmlns:a16="http://schemas.microsoft.com/office/drawing/2014/main" id="{8AE31EB1-E512-A8A8-7F80-B630663B2679}"/>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4" name="Rectangle 123">
              <a:extLst>
                <a:ext uri="{FF2B5EF4-FFF2-40B4-BE49-F238E27FC236}">
                  <a16:creationId xmlns:a16="http://schemas.microsoft.com/office/drawing/2014/main" id="{355E603A-1003-7A14-7421-F92636D108A6}"/>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5" name="Rectangle 124">
              <a:extLst>
                <a:ext uri="{FF2B5EF4-FFF2-40B4-BE49-F238E27FC236}">
                  <a16:creationId xmlns:a16="http://schemas.microsoft.com/office/drawing/2014/main" id="{F4BBB9E3-B204-8A7D-4297-A53EA3D66744}"/>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6" name="Rectangle 125">
              <a:extLst>
                <a:ext uri="{FF2B5EF4-FFF2-40B4-BE49-F238E27FC236}">
                  <a16:creationId xmlns:a16="http://schemas.microsoft.com/office/drawing/2014/main" id="{72053F9B-B612-3995-C441-53684B807979}"/>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7" name="Rectangle 126">
              <a:extLst>
                <a:ext uri="{FF2B5EF4-FFF2-40B4-BE49-F238E27FC236}">
                  <a16:creationId xmlns:a16="http://schemas.microsoft.com/office/drawing/2014/main" id="{568336DA-70FC-9264-5709-80E20B25CB2D}"/>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8" name="Rectangle 127">
              <a:extLst>
                <a:ext uri="{FF2B5EF4-FFF2-40B4-BE49-F238E27FC236}">
                  <a16:creationId xmlns:a16="http://schemas.microsoft.com/office/drawing/2014/main" id="{7B51DEFE-46C2-1B24-89D5-A09B167DF9E3}"/>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29" name="Group 128">
            <a:extLst>
              <a:ext uri="{FF2B5EF4-FFF2-40B4-BE49-F238E27FC236}">
                <a16:creationId xmlns:a16="http://schemas.microsoft.com/office/drawing/2014/main" id="{682AC3C3-E918-BF5B-63E7-EE563CE557C3}"/>
              </a:ext>
            </a:extLst>
          </p:cNvPr>
          <p:cNvGrpSpPr/>
          <p:nvPr userDrawn="1"/>
        </p:nvGrpSpPr>
        <p:grpSpPr>
          <a:xfrm>
            <a:off x="6464963" y="4280278"/>
            <a:ext cx="187447" cy="2117074"/>
            <a:chOff x="5081933" y="1202069"/>
            <a:chExt cx="187447" cy="2117074"/>
          </a:xfrm>
        </p:grpSpPr>
        <p:sp>
          <p:nvSpPr>
            <p:cNvPr id="130" name="Rectangle 129">
              <a:extLst>
                <a:ext uri="{FF2B5EF4-FFF2-40B4-BE49-F238E27FC236}">
                  <a16:creationId xmlns:a16="http://schemas.microsoft.com/office/drawing/2014/main" id="{EBD19EC8-19FD-6D35-D136-F812A9A8BDDE}"/>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1" name="Rectangle 130">
              <a:extLst>
                <a:ext uri="{FF2B5EF4-FFF2-40B4-BE49-F238E27FC236}">
                  <a16:creationId xmlns:a16="http://schemas.microsoft.com/office/drawing/2014/main" id="{5A3BB583-7894-470A-11C5-C3A4034273E9}"/>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2" name="Rectangle 131">
              <a:extLst>
                <a:ext uri="{FF2B5EF4-FFF2-40B4-BE49-F238E27FC236}">
                  <a16:creationId xmlns:a16="http://schemas.microsoft.com/office/drawing/2014/main" id="{F3305952-F7E7-4543-C188-77E15B082AE4}"/>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3" name="Rectangle 132">
              <a:extLst>
                <a:ext uri="{FF2B5EF4-FFF2-40B4-BE49-F238E27FC236}">
                  <a16:creationId xmlns:a16="http://schemas.microsoft.com/office/drawing/2014/main" id="{F7B1865E-AA17-D813-FCBA-B72654D1CCE1}"/>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4" name="Rectangle 133">
              <a:extLst>
                <a:ext uri="{FF2B5EF4-FFF2-40B4-BE49-F238E27FC236}">
                  <a16:creationId xmlns:a16="http://schemas.microsoft.com/office/drawing/2014/main" id="{216AC253-C602-C63D-445F-41E6A32C7D27}"/>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5" name="Rectangle 134">
              <a:extLst>
                <a:ext uri="{FF2B5EF4-FFF2-40B4-BE49-F238E27FC236}">
                  <a16:creationId xmlns:a16="http://schemas.microsoft.com/office/drawing/2014/main" id="{83D58671-3BFD-94B4-6411-B273FF319C96}"/>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6" name="Rectangle 135">
              <a:extLst>
                <a:ext uri="{FF2B5EF4-FFF2-40B4-BE49-F238E27FC236}">
                  <a16:creationId xmlns:a16="http://schemas.microsoft.com/office/drawing/2014/main" id="{50CBDD51-ADC7-A09B-CA86-7ABC098EBA2F}"/>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7" name="Rectangle 136">
              <a:extLst>
                <a:ext uri="{FF2B5EF4-FFF2-40B4-BE49-F238E27FC236}">
                  <a16:creationId xmlns:a16="http://schemas.microsoft.com/office/drawing/2014/main" id="{A3451485-3253-DA69-2C3E-11595DE95D18}"/>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38" name="Group 137">
            <a:extLst>
              <a:ext uri="{FF2B5EF4-FFF2-40B4-BE49-F238E27FC236}">
                <a16:creationId xmlns:a16="http://schemas.microsoft.com/office/drawing/2014/main" id="{E3A653E5-F5D7-504A-011E-330EE24557D9}"/>
              </a:ext>
            </a:extLst>
          </p:cNvPr>
          <p:cNvGrpSpPr/>
          <p:nvPr userDrawn="1"/>
        </p:nvGrpSpPr>
        <p:grpSpPr>
          <a:xfrm>
            <a:off x="7847993" y="4280278"/>
            <a:ext cx="187447" cy="2117074"/>
            <a:chOff x="5081933" y="1202069"/>
            <a:chExt cx="187447" cy="2117074"/>
          </a:xfrm>
        </p:grpSpPr>
        <p:sp>
          <p:nvSpPr>
            <p:cNvPr id="139" name="Rectangle 138">
              <a:extLst>
                <a:ext uri="{FF2B5EF4-FFF2-40B4-BE49-F238E27FC236}">
                  <a16:creationId xmlns:a16="http://schemas.microsoft.com/office/drawing/2014/main" id="{DE14E896-8DE2-9A6F-EABD-D60841A42D77}"/>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0" name="Rectangle 139">
              <a:extLst>
                <a:ext uri="{FF2B5EF4-FFF2-40B4-BE49-F238E27FC236}">
                  <a16:creationId xmlns:a16="http://schemas.microsoft.com/office/drawing/2014/main" id="{776CC5A3-E002-F5D0-ACD9-8934F082626B}"/>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1" name="Rectangle 140">
              <a:extLst>
                <a:ext uri="{FF2B5EF4-FFF2-40B4-BE49-F238E27FC236}">
                  <a16:creationId xmlns:a16="http://schemas.microsoft.com/office/drawing/2014/main" id="{BC44B80D-2F1B-2DEE-67D4-8A4C3FC25301}"/>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2" name="Rectangle 141">
              <a:extLst>
                <a:ext uri="{FF2B5EF4-FFF2-40B4-BE49-F238E27FC236}">
                  <a16:creationId xmlns:a16="http://schemas.microsoft.com/office/drawing/2014/main" id="{C176A5FE-3EDC-8866-F28F-2CF6B1622C8D}"/>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3" name="Rectangle 142">
              <a:extLst>
                <a:ext uri="{FF2B5EF4-FFF2-40B4-BE49-F238E27FC236}">
                  <a16:creationId xmlns:a16="http://schemas.microsoft.com/office/drawing/2014/main" id="{409C8E6F-A88C-40FE-D8E7-E53D6A1EB56C}"/>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4" name="Rectangle 143">
              <a:extLst>
                <a:ext uri="{FF2B5EF4-FFF2-40B4-BE49-F238E27FC236}">
                  <a16:creationId xmlns:a16="http://schemas.microsoft.com/office/drawing/2014/main" id="{9A3B510B-7074-9764-8489-10BEC3E1B466}"/>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5" name="Rectangle 144">
              <a:extLst>
                <a:ext uri="{FF2B5EF4-FFF2-40B4-BE49-F238E27FC236}">
                  <a16:creationId xmlns:a16="http://schemas.microsoft.com/office/drawing/2014/main" id="{F9DBC459-4D97-CF02-9E94-8A2CAD5381A7}"/>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6" name="Rectangle 145">
              <a:extLst>
                <a:ext uri="{FF2B5EF4-FFF2-40B4-BE49-F238E27FC236}">
                  <a16:creationId xmlns:a16="http://schemas.microsoft.com/office/drawing/2014/main" id="{C45E6315-05AF-277D-02F9-15681217C9FF}"/>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47" name="Group 146">
            <a:extLst>
              <a:ext uri="{FF2B5EF4-FFF2-40B4-BE49-F238E27FC236}">
                <a16:creationId xmlns:a16="http://schemas.microsoft.com/office/drawing/2014/main" id="{E6CFB086-C8A0-1493-A07A-83BC422F141E}"/>
              </a:ext>
            </a:extLst>
          </p:cNvPr>
          <p:cNvGrpSpPr/>
          <p:nvPr userDrawn="1"/>
        </p:nvGrpSpPr>
        <p:grpSpPr>
          <a:xfrm>
            <a:off x="9208163" y="4280278"/>
            <a:ext cx="187447" cy="2117074"/>
            <a:chOff x="5081933" y="1202069"/>
            <a:chExt cx="187447" cy="2117074"/>
          </a:xfrm>
        </p:grpSpPr>
        <p:sp>
          <p:nvSpPr>
            <p:cNvPr id="148" name="Rectangle 147">
              <a:extLst>
                <a:ext uri="{FF2B5EF4-FFF2-40B4-BE49-F238E27FC236}">
                  <a16:creationId xmlns:a16="http://schemas.microsoft.com/office/drawing/2014/main" id="{72C3A8F9-F143-2F76-1C13-EDA367B36E14}"/>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9" name="Rectangle 148">
              <a:extLst>
                <a:ext uri="{FF2B5EF4-FFF2-40B4-BE49-F238E27FC236}">
                  <a16:creationId xmlns:a16="http://schemas.microsoft.com/office/drawing/2014/main" id="{51FA943B-15F4-0757-B8F5-C02A8C3481D7}"/>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0" name="Rectangle 149">
              <a:extLst>
                <a:ext uri="{FF2B5EF4-FFF2-40B4-BE49-F238E27FC236}">
                  <a16:creationId xmlns:a16="http://schemas.microsoft.com/office/drawing/2014/main" id="{22C3E871-4CBA-6964-4BA5-0AF4C49E1514}"/>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1" name="Rectangle 150">
              <a:extLst>
                <a:ext uri="{FF2B5EF4-FFF2-40B4-BE49-F238E27FC236}">
                  <a16:creationId xmlns:a16="http://schemas.microsoft.com/office/drawing/2014/main" id="{14ED1F5C-1AD2-B77D-B816-DE376D7DBB85}"/>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2" name="Rectangle 151">
              <a:extLst>
                <a:ext uri="{FF2B5EF4-FFF2-40B4-BE49-F238E27FC236}">
                  <a16:creationId xmlns:a16="http://schemas.microsoft.com/office/drawing/2014/main" id="{BAE8A320-82FB-3250-E30E-7308BE43F081}"/>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3" name="Rectangle 152">
              <a:extLst>
                <a:ext uri="{FF2B5EF4-FFF2-40B4-BE49-F238E27FC236}">
                  <a16:creationId xmlns:a16="http://schemas.microsoft.com/office/drawing/2014/main" id="{020FD6D7-2226-987D-EFCF-42A0A9E49FA3}"/>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4" name="Rectangle 153">
              <a:extLst>
                <a:ext uri="{FF2B5EF4-FFF2-40B4-BE49-F238E27FC236}">
                  <a16:creationId xmlns:a16="http://schemas.microsoft.com/office/drawing/2014/main" id="{94709DE0-1EB2-CA14-8D0A-1E7518638DC4}"/>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5" name="Rectangle 154">
              <a:extLst>
                <a:ext uri="{FF2B5EF4-FFF2-40B4-BE49-F238E27FC236}">
                  <a16:creationId xmlns:a16="http://schemas.microsoft.com/office/drawing/2014/main" id="{7E237359-8556-F8CF-4FE9-E4A2FC2C3FB5}"/>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56" name="Group 155">
            <a:extLst>
              <a:ext uri="{FF2B5EF4-FFF2-40B4-BE49-F238E27FC236}">
                <a16:creationId xmlns:a16="http://schemas.microsoft.com/office/drawing/2014/main" id="{B778839B-D17A-9AA5-0CC0-78D6F92D2F0A}"/>
              </a:ext>
            </a:extLst>
          </p:cNvPr>
          <p:cNvGrpSpPr/>
          <p:nvPr userDrawn="1"/>
        </p:nvGrpSpPr>
        <p:grpSpPr>
          <a:xfrm>
            <a:off x="10568333" y="4280278"/>
            <a:ext cx="187447" cy="2117074"/>
            <a:chOff x="5081933" y="1202069"/>
            <a:chExt cx="187447" cy="2117074"/>
          </a:xfrm>
        </p:grpSpPr>
        <p:sp>
          <p:nvSpPr>
            <p:cNvPr id="157" name="Rectangle 156">
              <a:extLst>
                <a:ext uri="{FF2B5EF4-FFF2-40B4-BE49-F238E27FC236}">
                  <a16:creationId xmlns:a16="http://schemas.microsoft.com/office/drawing/2014/main" id="{3F3B5152-BD9B-34AA-59E3-B34C15364B04}"/>
                </a:ext>
              </a:extLst>
            </p:cNvPr>
            <p:cNvSpPr/>
            <p:nvPr userDrawn="1"/>
          </p:nvSpPr>
          <p:spPr>
            <a:xfrm>
              <a:off x="5081933" y="120206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8" name="Rectangle 157">
              <a:extLst>
                <a:ext uri="{FF2B5EF4-FFF2-40B4-BE49-F238E27FC236}">
                  <a16:creationId xmlns:a16="http://schemas.microsoft.com/office/drawing/2014/main" id="{84CFC1F7-6804-D5A2-6DDB-D685023649A4}"/>
                </a:ext>
              </a:extLst>
            </p:cNvPr>
            <p:cNvSpPr/>
            <p:nvPr userDrawn="1"/>
          </p:nvSpPr>
          <p:spPr>
            <a:xfrm>
              <a:off x="5081933" y="1477730"/>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9" name="Rectangle 158">
              <a:extLst>
                <a:ext uri="{FF2B5EF4-FFF2-40B4-BE49-F238E27FC236}">
                  <a16:creationId xmlns:a16="http://schemas.microsoft.com/office/drawing/2014/main" id="{76E4C8C3-225F-36A3-FD5A-6E1FAB1DCA57}"/>
                </a:ext>
              </a:extLst>
            </p:cNvPr>
            <p:cNvSpPr/>
            <p:nvPr userDrawn="1"/>
          </p:nvSpPr>
          <p:spPr>
            <a:xfrm>
              <a:off x="5081933" y="175339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0" name="Rectangle 159">
              <a:extLst>
                <a:ext uri="{FF2B5EF4-FFF2-40B4-BE49-F238E27FC236}">
                  <a16:creationId xmlns:a16="http://schemas.microsoft.com/office/drawing/2014/main" id="{2E507F51-7D84-CDE5-2F91-91BDB25F528B}"/>
                </a:ext>
              </a:extLst>
            </p:cNvPr>
            <p:cNvSpPr/>
            <p:nvPr userDrawn="1"/>
          </p:nvSpPr>
          <p:spPr>
            <a:xfrm>
              <a:off x="5081933" y="202905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1" name="Rectangle 160">
              <a:extLst>
                <a:ext uri="{FF2B5EF4-FFF2-40B4-BE49-F238E27FC236}">
                  <a16:creationId xmlns:a16="http://schemas.microsoft.com/office/drawing/2014/main" id="{D3FABFA2-83CA-68C1-5E75-DF5769EDC364}"/>
                </a:ext>
              </a:extLst>
            </p:cNvPr>
            <p:cNvSpPr/>
            <p:nvPr userDrawn="1"/>
          </p:nvSpPr>
          <p:spPr>
            <a:xfrm>
              <a:off x="5081933" y="2304713"/>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2" name="Rectangle 161">
              <a:extLst>
                <a:ext uri="{FF2B5EF4-FFF2-40B4-BE49-F238E27FC236}">
                  <a16:creationId xmlns:a16="http://schemas.microsoft.com/office/drawing/2014/main" id="{9E1C8345-0687-5D39-9AEE-711A11F5ADC4}"/>
                </a:ext>
              </a:extLst>
            </p:cNvPr>
            <p:cNvSpPr/>
            <p:nvPr userDrawn="1"/>
          </p:nvSpPr>
          <p:spPr>
            <a:xfrm>
              <a:off x="5081933" y="258037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3" name="Rectangle 162">
              <a:extLst>
                <a:ext uri="{FF2B5EF4-FFF2-40B4-BE49-F238E27FC236}">
                  <a16:creationId xmlns:a16="http://schemas.microsoft.com/office/drawing/2014/main" id="{509F0236-9DBF-23F0-C8D8-60C54A01CB2A}"/>
                </a:ext>
              </a:extLst>
            </p:cNvPr>
            <p:cNvSpPr/>
            <p:nvPr userDrawn="1"/>
          </p:nvSpPr>
          <p:spPr>
            <a:xfrm>
              <a:off x="5081933" y="285603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4" name="Rectangle 163">
              <a:extLst>
                <a:ext uri="{FF2B5EF4-FFF2-40B4-BE49-F238E27FC236}">
                  <a16:creationId xmlns:a16="http://schemas.microsoft.com/office/drawing/2014/main" id="{DDF4A2EB-AC37-AF99-A699-DDA849414CCD}"/>
                </a:ext>
              </a:extLst>
            </p:cNvPr>
            <p:cNvSpPr/>
            <p:nvPr userDrawn="1"/>
          </p:nvSpPr>
          <p:spPr>
            <a:xfrm>
              <a:off x="5081933" y="3131696"/>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cxnSp>
        <p:nvCxnSpPr>
          <p:cNvPr id="165" name="Straight Connector 164">
            <a:extLst>
              <a:ext uri="{FF2B5EF4-FFF2-40B4-BE49-F238E27FC236}">
                <a16:creationId xmlns:a16="http://schemas.microsoft.com/office/drawing/2014/main" id="{6FAE533E-F767-2C89-3793-81CF22ADC95D}"/>
              </a:ext>
            </a:extLst>
          </p:cNvPr>
          <p:cNvCxnSpPr/>
          <p:nvPr userDrawn="1"/>
        </p:nvCxnSpPr>
        <p:spPr>
          <a:xfrm>
            <a:off x="769175" y="3465170"/>
            <a:ext cx="106070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640320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Feedback_3">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2A38D8-FD90-E3E1-9A7F-57EF6B04E5C5}"/>
              </a:ext>
            </a:extLst>
          </p:cNvPr>
          <p:cNvSpPr txBox="1"/>
          <p:nvPr userDrawn="1"/>
        </p:nvSpPr>
        <p:spPr>
          <a:xfrm>
            <a:off x="769176" y="387127"/>
            <a:ext cx="267637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I feel that the meeting content has furthered my knowledge on the concept of biosimilars</a:t>
            </a:r>
            <a:endParaRPr lang="en-AR" sz="1400" b="1" spc="-10">
              <a:solidFill>
                <a:schemeClr val="tx1"/>
              </a:solidFill>
              <a:latin typeface="+mn-lt"/>
            </a:endParaRPr>
          </a:p>
        </p:txBody>
      </p:sp>
      <p:sp>
        <p:nvSpPr>
          <p:cNvPr id="6" name="Oval 5">
            <a:extLst>
              <a:ext uri="{FF2B5EF4-FFF2-40B4-BE49-F238E27FC236}">
                <a16:creationId xmlns:a16="http://schemas.microsoft.com/office/drawing/2014/main" id="{BBAD294A-5F78-D06D-F366-7C05B3654CF4}"/>
              </a:ext>
            </a:extLst>
          </p:cNvPr>
          <p:cNvSpPr/>
          <p:nvPr userDrawn="1"/>
        </p:nvSpPr>
        <p:spPr>
          <a:xfrm>
            <a:off x="323997" y="1680359"/>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8</a:t>
            </a:r>
          </a:p>
        </p:txBody>
      </p:sp>
      <p:sp>
        <p:nvSpPr>
          <p:cNvPr id="9" name="TextBox 8">
            <a:extLst>
              <a:ext uri="{FF2B5EF4-FFF2-40B4-BE49-F238E27FC236}">
                <a16:creationId xmlns:a16="http://schemas.microsoft.com/office/drawing/2014/main" id="{9F27F061-BF9F-19F4-DD62-114B67F32185}"/>
              </a:ext>
            </a:extLst>
          </p:cNvPr>
          <p:cNvSpPr txBox="1"/>
          <p:nvPr userDrawn="1"/>
        </p:nvSpPr>
        <p:spPr>
          <a:xfrm>
            <a:off x="769177" y="1712154"/>
            <a:ext cx="8708652" cy="271328"/>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In your opinion, what were the three most important concepts discussed at the meeting? </a:t>
            </a:r>
            <a:endParaRPr lang="en-AR" sz="1400" b="1" spc="-10">
              <a:solidFill>
                <a:schemeClr val="tx1"/>
              </a:solidFill>
              <a:latin typeface="+mn-lt"/>
            </a:endParaRPr>
          </a:p>
        </p:txBody>
      </p:sp>
      <p:sp>
        <p:nvSpPr>
          <p:cNvPr id="10" name="Text Placeholder 31">
            <a:extLst>
              <a:ext uri="{FF2B5EF4-FFF2-40B4-BE49-F238E27FC236}">
                <a16:creationId xmlns:a16="http://schemas.microsoft.com/office/drawing/2014/main" id="{C422EA2E-AE5F-4B80-3FEC-D34314DAA9BB}"/>
              </a:ext>
            </a:extLst>
          </p:cNvPr>
          <p:cNvSpPr>
            <a:spLocks noGrp="1"/>
          </p:cNvSpPr>
          <p:nvPr>
            <p:ph type="body" sz="quarter" idx="16" hasCustomPrompt="1"/>
          </p:nvPr>
        </p:nvSpPr>
        <p:spPr>
          <a:xfrm>
            <a:off x="862899" y="2097916"/>
            <a:ext cx="6215061" cy="233910"/>
          </a:xfrm>
        </p:spPr>
        <p:txBody>
          <a:bodyPr>
            <a:noAutofit/>
          </a:bodyPr>
          <a:lstStyle>
            <a:lvl1pPr>
              <a:defRPr sz="1600" b="1"/>
            </a:lvl1pPr>
          </a:lstStyle>
          <a:p>
            <a:pPr lvl="0"/>
            <a:r>
              <a:rPr lang="en-US"/>
              <a:t>[insert first concept]</a:t>
            </a:r>
            <a:endParaRPr lang="en-AR"/>
          </a:p>
        </p:txBody>
      </p:sp>
      <p:cxnSp>
        <p:nvCxnSpPr>
          <p:cNvPr id="19" name="Straight Connector 18">
            <a:extLst>
              <a:ext uri="{FF2B5EF4-FFF2-40B4-BE49-F238E27FC236}">
                <a16:creationId xmlns:a16="http://schemas.microsoft.com/office/drawing/2014/main" id="{1AF56395-7EB6-5AC9-02F3-DF99EB38C3C5}"/>
              </a:ext>
            </a:extLst>
          </p:cNvPr>
          <p:cNvCxnSpPr/>
          <p:nvPr userDrawn="1"/>
        </p:nvCxnSpPr>
        <p:spPr>
          <a:xfrm>
            <a:off x="769176" y="1472778"/>
            <a:ext cx="911447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DBBA2FD-73FF-2887-9CD4-C61F1A0D6B40}"/>
              </a:ext>
            </a:extLst>
          </p:cNvPr>
          <p:cNvCxnSpPr/>
          <p:nvPr userDrawn="1"/>
        </p:nvCxnSpPr>
        <p:spPr>
          <a:xfrm>
            <a:off x="769176" y="2331826"/>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9BA0876-F592-9081-4D2B-78BD2C29497A}"/>
              </a:ext>
            </a:extLst>
          </p:cNvPr>
          <p:cNvSpPr txBox="1"/>
          <p:nvPr userDrawn="1"/>
        </p:nvSpPr>
        <p:spPr>
          <a:xfrm>
            <a:off x="1073976" y="916119"/>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Strongly Agree</a:t>
            </a:r>
          </a:p>
        </p:txBody>
      </p:sp>
      <p:sp>
        <p:nvSpPr>
          <p:cNvPr id="30" name="Rectangle 29">
            <a:extLst>
              <a:ext uri="{FF2B5EF4-FFF2-40B4-BE49-F238E27FC236}">
                <a16:creationId xmlns:a16="http://schemas.microsoft.com/office/drawing/2014/main" id="{EC728F79-293C-17F8-1F4D-5C62C977009C}"/>
              </a:ext>
            </a:extLst>
          </p:cNvPr>
          <p:cNvSpPr/>
          <p:nvPr userDrawn="1"/>
        </p:nvSpPr>
        <p:spPr>
          <a:xfrm>
            <a:off x="769176" y="95947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TextBox 30">
            <a:extLst>
              <a:ext uri="{FF2B5EF4-FFF2-40B4-BE49-F238E27FC236}">
                <a16:creationId xmlns:a16="http://schemas.microsoft.com/office/drawing/2014/main" id="{B949ED91-1F52-6F56-125A-DCF2DA4620AF}"/>
              </a:ext>
            </a:extLst>
          </p:cNvPr>
          <p:cNvSpPr txBox="1"/>
          <p:nvPr userDrawn="1"/>
        </p:nvSpPr>
        <p:spPr>
          <a:xfrm>
            <a:off x="3234166" y="916119"/>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Agree</a:t>
            </a:r>
          </a:p>
        </p:txBody>
      </p:sp>
      <p:sp>
        <p:nvSpPr>
          <p:cNvPr id="32" name="Rectangle 31">
            <a:extLst>
              <a:ext uri="{FF2B5EF4-FFF2-40B4-BE49-F238E27FC236}">
                <a16:creationId xmlns:a16="http://schemas.microsoft.com/office/drawing/2014/main" id="{85ED1EEF-806F-D5D0-A8A3-DC97F69B710E}"/>
              </a:ext>
            </a:extLst>
          </p:cNvPr>
          <p:cNvSpPr/>
          <p:nvPr userDrawn="1"/>
        </p:nvSpPr>
        <p:spPr>
          <a:xfrm>
            <a:off x="2929366" y="95947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TextBox 32">
            <a:extLst>
              <a:ext uri="{FF2B5EF4-FFF2-40B4-BE49-F238E27FC236}">
                <a16:creationId xmlns:a16="http://schemas.microsoft.com/office/drawing/2014/main" id="{9102F11E-FBA0-80D2-F7F1-C2448B031E66}"/>
              </a:ext>
            </a:extLst>
          </p:cNvPr>
          <p:cNvSpPr txBox="1"/>
          <p:nvPr userDrawn="1"/>
        </p:nvSpPr>
        <p:spPr>
          <a:xfrm>
            <a:off x="4828741" y="916119"/>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Neutral</a:t>
            </a:r>
          </a:p>
        </p:txBody>
      </p:sp>
      <p:sp>
        <p:nvSpPr>
          <p:cNvPr id="34" name="Rectangle 33">
            <a:extLst>
              <a:ext uri="{FF2B5EF4-FFF2-40B4-BE49-F238E27FC236}">
                <a16:creationId xmlns:a16="http://schemas.microsoft.com/office/drawing/2014/main" id="{40CA1D6D-1FB9-CC21-27B7-5720203FA1E8}"/>
              </a:ext>
            </a:extLst>
          </p:cNvPr>
          <p:cNvSpPr/>
          <p:nvPr userDrawn="1"/>
        </p:nvSpPr>
        <p:spPr>
          <a:xfrm>
            <a:off x="4523941" y="95947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5" name="TextBox 34">
            <a:extLst>
              <a:ext uri="{FF2B5EF4-FFF2-40B4-BE49-F238E27FC236}">
                <a16:creationId xmlns:a16="http://schemas.microsoft.com/office/drawing/2014/main" id="{0525768A-5B2B-4322-A9F9-F83DFEC7C110}"/>
              </a:ext>
            </a:extLst>
          </p:cNvPr>
          <p:cNvSpPr txBox="1"/>
          <p:nvPr userDrawn="1"/>
        </p:nvSpPr>
        <p:spPr>
          <a:xfrm>
            <a:off x="6352741" y="916119"/>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Disagree</a:t>
            </a:r>
          </a:p>
        </p:txBody>
      </p:sp>
      <p:sp>
        <p:nvSpPr>
          <p:cNvPr id="36" name="Rectangle 35">
            <a:extLst>
              <a:ext uri="{FF2B5EF4-FFF2-40B4-BE49-F238E27FC236}">
                <a16:creationId xmlns:a16="http://schemas.microsoft.com/office/drawing/2014/main" id="{59575068-47AD-C51B-6345-2146D2D1AD65}"/>
              </a:ext>
            </a:extLst>
          </p:cNvPr>
          <p:cNvSpPr/>
          <p:nvPr userDrawn="1"/>
        </p:nvSpPr>
        <p:spPr>
          <a:xfrm>
            <a:off x="6047941" y="95947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7" name="TextBox 36">
            <a:extLst>
              <a:ext uri="{FF2B5EF4-FFF2-40B4-BE49-F238E27FC236}">
                <a16:creationId xmlns:a16="http://schemas.microsoft.com/office/drawing/2014/main" id="{C37662A1-3AC7-606C-9B57-BA51F85064AA}"/>
              </a:ext>
            </a:extLst>
          </p:cNvPr>
          <p:cNvSpPr txBox="1"/>
          <p:nvPr userDrawn="1"/>
        </p:nvSpPr>
        <p:spPr>
          <a:xfrm>
            <a:off x="8097124" y="916119"/>
            <a:ext cx="1139001" cy="230799"/>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600" b="0">
                <a:solidFill>
                  <a:schemeClr val="tx1"/>
                </a:solidFill>
                <a:effectLst/>
                <a:latin typeface="+mn-lt"/>
                <a:ea typeface="Calibri" panose="020F0502020204030204" pitchFamily="34" charset="0"/>
                <a:cs typeface="Arial" panose="020B0604020202020204" pitchFamily="34" charset="0"/>
              </a:rPr>
              <a:t>Strongly Disagree</a:t>
            </a:r>
          </a:p>
        </p:txBody>
      </p:sp>
      <p:sp>
        <p:nvSpPr>
          <p:cNvPr id="38" name="Rectangle 37">
            <a:extLst>
              <a:ext uri="{FF2B5EF4-FFF2-40B4-BE49-F238E27FC236}">
                <a16:creationId xmlns:a16="http://schemas.microsoft.com/office/drawing/2014/main" id="{95A14059-226A-B8FF-408A-1E9D26CD7BC0}"/>
              </a:ext>
            </a:extLst>
          </p:cNvPr>
          <p:cNvSpPr/>
          <p:nvPr userDrawn="1"/>
        </p:nvSpPr>
        <p:spPr>
          <a:xfrm>
            <a:off x="7792324" y="95947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 name="Oval 4">
            <a:extLst>
              <a:ext uri="{FF2B5EF4-FFF2-40B4-BE49-F238E27FC236}">
                <a16:creationId xmlns:a16="http://schemas.microsoft.com/office/drawing/2014/main" id="{9902405D-BD38-B238-7A0B-BBA57E582F6C}"/>
              </a:ext>
            </a:extLst>
          </p:cNvPr>
          <p:cNvSpPr/>
          <p:nvPr userDrawn="1"/>
        </p:nvSpPr>
        <p:spPr>
          <a:xfrm>
            <a:off x="323997" y="335500"/>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7</a:t>
            </a:r>
          </a:p>
        </p:txBody>
      </p:sp>
      <p:cxnSp>
        <p:nvCxnSpPr>
          <p:cNvPr id="7" name="Straight Connector 6">
            <a:extLst>
              <a:ext uri="{FF2B5EF4-FFF2-40B4-BE49-F238E27FC236}">
                <a16:creationId xmlns:a16="http://schemas.microsoft.com/office/drawing/2014/main" id="{97AFD396-AE21-56AF-4E34-B718E3CA1F62}"/>
              </a:ext>
            </a:extLst>
          </p:cNvPr>
          <p:cNvCxnSpPr/>
          <p:nvPr userDrawn="1"/>
        </p:nvCxnSpPr>
        <p:spPr>
          <a:xfrm>
            <a:off x="769176" y="2680169"/>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6D56A54-DABC-451B-5F4D-DCCC3356839A}"/>
              </a:ext>
            </a:extLst>
          </p:cNvPr>
          <p:cNvCxnSpPr/>
          <p:nvPr userDrawn="1"/>
        </p:nvCxnSpPr>
        <p:spPr>
          <a:xfrm>
            <a:off x="769176" y="5738027"/>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 Placeholder 31">
            <a:extLst>
              <a:ext uri="{FF2B5EF4-FFF2-40B4-BE49-F238E27FC236}">
                <a16:creationId xmlns:a16="http://schemas.microsoft.com/office/drawing/2014/main" id="{290F2745-9C23-3F69-B2A6-574EA04D26DD}"/>
              </a:ext>
            </a:extLst>
          </p:cNvPr>
          <p:cNvSpPr>
            <a:spLocks noGrp="1"/>
          </p:cNvSpPr>
          <p:nvPr>
            <p:ph type="body" sz="quarter" idx="17" hasCustomPrompt="1"/>
          </p:nvPr>
        </p:nvSpPr>
        <p:spPr>
          <a:xfrm>
            <a:off x="862899" y="2446259"/>
            <a:ext cx="6215061" cy="233910"/>
          </a:xfrm>
        </p:spPr>
        <p:txBody>
          <a:bodyPr>
            <a:noAutofit/>
          </a:bodyPr>
          <a:lstStyle>
            <a:lvl1pPr>
              <a:defRPr sz="1600" b="1"/>
            </a:lvl1pPr>
          </a:lstStyle>
          <a:p>
            <a:pPr lvl="0"/>
            <a:r>
              <a:rPr lang="en-US"/>
              <a:t>[insert second concept]</a:t>
            </a:r>
            <a:endParaRPr lang="en-AR"/>
          </a:p>
        </p:txBody>
      </p:sp>
      <p:sp>
        <p:nvSpPr>
          <p:cNvPr id="17" name="Text Placeholder 31">
            <a:extLst>
              <a:ext uri="{FF2B5EF4-FFF2-40B4-BE49-F238E27FC236}">
                <a16:creationId xmlns:a16="http://schemas.microsoft.com/office/drawing/2014/main" id="{F3FAB3EE-4837-DC1A-6A8F-180BF7FB92F7}"/>
              </a:ext>
            </a:extLst>
          </p:cNvPr>
          <p:cNvSpPr>
            <a:spLocks noGrp="1"/>
          </p:cNvSpPr>
          <p:nvPr>
            <p:ph type="body" sz="quarter" idx="18" hasCustomPrompt="1"/>
          </p:nvPr>
        </p:nvSpPr>
        <p:spPr>
          <a:xfrm>
            <a:off x="862899" y="2838144"/>
            <a:ext cx="6215061" cy="233910"/>
          </a:xfrm>
        </p:spPr>
        <p:txBody>
          <a:bodyPr>
            <a:noAutofit/>
          </a:bodyPr>
          <a:lstStyle>
            <a:lvl1pPr>
              <a:defRPr sz="1600" b="1"/>
            </a:lvl1pPr>
          </a:lstStyle>
          <a:p>
            <a:pPr lvl="0"/>
            <a:r>
              <a:rPr lang="en-US"/>
              <a:t>[insert third concept]</a:t>
            </a:r>
            <a:endParaRPr lang="en-AR"/>
          </a:p>
        </p:txBody>
      </p:sp>
      <p:cxnSp>
        <p:nvCxnSpPr>
          <p:cNvPr id="18" name="Straight Connector 17">
            <a:extLst>
              <a:ext uri="{FF2B5EF4-FFF2-40B4-BE49-F238E27FC236}">
                <a16:creationId xmlns:a16="http://schemas.microsoft.com/office/drawing/2014/main" id="{6AFF5CBB-FF6B-0B7A-99BD-9F27C204FCE1}"/>
              </a:ext>
            </a:extLst>
          </p:cNvPr>
          <p:cNvCxnSpPr/>
          <p:nvPr userDrawn="1"/>
        </p:nvCxnSpPr>
        <p:spPr>
          <a:xfrm>
            <a:off x="769175" y="3403178"/>
            <a:ext cx="10607040"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914D8609-A50D-1E6C-9D56-ECD0F2B9F7C2}"/>
              </a:ext>
            </a:extLst>
          </p:cNvPr>
          <p:cNvSpPr/>
          <p:nvPr userDrawn="1"/>
        </p:nvSpPr>
        <p:spPr>
          <a:xfrm>
            <a:off x="323997" y="3654301"/>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AR" sz="1600" b="1"/>
              <a:t>9</a:t>
            </a:r>
          </a:p>
        </p:txBody>
      </p:sp>
      <p:sp>
        <p:nvSpPr>
          <p:cNvPr id="40" name="TextBox 39">
            <a:extLst>
              <a:ext uri="{FF2B5EF4-FFF2-40B4-BE49-F238E27FC236}">
                <a16:creationId xmlns:a16="http://schemas.microsoft.com/office/drawing/2014/main" id="{92C11CBA-2B22-A38C-5BD2-187169BBDE74}"/>
              </a:ext>
            </a:extLst>
          </p:cNvPr>
          <p:cNvSpPr txBox="1"/>
          <p:nvPr userDrawn="1"/>
        </p:nvSpPr>
        <p:spPr>
          <a:xfrm>
            <a:off x="769177" y="3686096"/>
            <a:ext cx="8708652" cy="271328"/>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9.What biosimilar topics would you like to receive more information/training on? </a:t>
            </a:r>
            <a:endParaRPr lang="en-AR" sz="1400" b="1" spc="-10">
              <a:solidFill>
                <a:schemeClr val="tx1"/>
              </a:solidFill>
              <a:latin typeface="+mn-lt"/>
            </a:endParaRPr>
          </a:p>
        </p:txBody>
      </p:sp>
      <p:sp>
        <p:nvSpPr>
          <p:cNvPr id="41" name="TextBox 40">
            <a:extLst>
              <a:ext uri="{FF2B5EF4-FFF2-40B4-BE49-F238E27FC236}">
                <a16:creationId xmlns:a16="http://schemas.microsoft.com/office/drawing/2014/main" id="{44A58A42-F8A2-955C-7AC8-80AF91E4939E}"/>
              </a:ext>
            </a:extLst>
          </p:cNvPr>
          <p:cNvSpPr txBox="1"/>
          <p:nvPr userDrawn="1"/>
        </p:nvSpPr>
        <p:spPr>
          <a:xfrm>
            <a:off x="1073976" y="4239891"/>
            <a:ext cx="4223738"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Common misconceptions about biosimilars</a:t>
            </a:r>
          </a:p>
        </p:txBody>
      </p:sp>
      <p:sp>
        <p:nvSpPr>
          <p:cNvPr id="42" name="Rectangle 41">
            <a:extLst>
              <a:ext uri="{FF2B5EF4-FFF2-40B4-BE49-F238E27FC236}">
                <a16:creationId xmlns:a16="http://schemas.microsoft.com/office/drawing/2014/main" id="{362582C5-0B8D-A6E0-99F3-E83AEB8E5C60}"/>
              </a:ext>
            </a:extLst>
          </p:cNvPr>
          <p:cNvSpPr/>
          <p:nvPr userDrawn="1"/>
        </p:nvSpPr>
        <p:spPr>
          <a:xfrm>
            <a:off x="769176" y="4252763"/>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3" name="TextBox 42">
            <a:extLst>
              <a:ext uri="{FF2B5EF4-FFF2-40B4-BE49-F238E27FC236}">
                <a16:creationId xmlns:a16="http://schemas.microsoft.com/office/drawing/2014/main" id="{3C5D1B89-699F-7C2F-A274-B391BF2D507A}"/>
              </a:ext>
            </a:extLst>
          </p:cNvPr>
          <p:cNvSpPr txBox="1"/>
          <p:nvPr userDrawn="1"/>
        </p:nvSpPr>
        <p:spPr>
          <a:xfrm>
            <a:off x="1073976" y="4573719"/>
            <a:ext cx="4223738"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The biosimilar clinical development process</a:t>
            </a:r>
          </a:p>
        </p:txBody>
      </p:sp>
      <p:sp>
        <p:nvSpPr>
          <p:cNvPr id="44" name="Rectangle 43">
            <a:extLst>
              <a:ext uri="{FF2B5EF4-FFF2-40B4-BE49-F238E27FC236}">
                <a16:creationId xmlns:a16="http://schemas.microsoft.com/office/drawing/2014/main" id="{8AB54233-41AA-4F65-A01B-901CAC6ABE45}"/>
              </a:ext>
            </a:extLst>
          </p:cNvPr>
          <p:cNvSpPr/>
          <p:nvPr userDrawn="1"/>
        </p:nvSpPr>
        <p:spPr>
          <a:xfrm>
            <a:off x="769176" y="458659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5" name="TextBox 44">
            <a:extLst>
              <a:ext uri="{FF2B5EF4-FFF2-40B4-BE49-F238E27FC236}">
                <a16:creationId xmlns:a16="http://schemas.microsoft.com/office/drawing/2014/main" id="{51F2944E-0A7C-81D8-4F8D-0370CF39F25F}"/>
              </a:ext>
            </a:extLst>
          </p:cNvPr>
          <p:cNvSpPr txBox="1"/>
          <p:nvPr userDrawn="1"/>
        </p:nvSpPr>
        <p:spPr>
          <a:xfrm>
            <a:off x="1073976" y="4936576"/>
            <a:ext cx="4893766"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Experience with biosimilars in different therapy areas</a:t>
            </a:r>
          </a:p>
        </p:txBody>
      </p:sp>
      <p:sp>
        <p:nvSpPr>
          <p:cNvPr id="46" name="Rectangle 45">
            <a:extLst>
              <a:ext uri="{FF2B5EF4-FFF2-40B4-BE49-F238E27FC236}">
                <a16:creationId xmlns:a16="http://schemas.microsoft.com/office/drawing/2014/main" id="{37C9020D-DFBC-0BE9-BF84-70A91A69DB45}"/>
              </a:ext>
            </a:extLst>
          </p:cNvPr>
          <p:cNvSpPr/>
          <p:nvPr userDrawn="1"/>
        </p:nvSpPr>
        <p:spPr>
          <a:xfrm>
            <a:off x="769176" y="4949448"/>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7" name="TextBox 46">
            <a:extLst>
              <a:ext uri="{FF2B5EF4-FFF2-40B4-BE49-F238E27FC236}">
                <a16:creationId xmlns:a16="http://schemas.microsoft.com/office/drawing/2014/main" id="{44DE8CE4-7155-5E13-A445-460D00CCFC45}"/>
              </a:ext>
            </a:extLst>
          </p:cNvPr>
          <p:cNvSpPr txBox="1"/>
          <p:nvPr userDrawn="1"/>
        </p:nvSpPr>
        <p:spPr>
          <a:xfrm>
            <a:off x="5849901" y="4239891"/>
            <a:ext cx="4223738"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Potential benefits of integrating biosimilars into clinical practice</a:t>
            </a:r>
          </a:p>
        </p:txBody>
      </p:sp>
      <p:sp>
        <p:nvSpPr>
          <p:cNvPr id="48" name="Rectangle 47">
            <a:extLst>
              <a:ext uri="{FF2B5EF4-FFF2-40B4-BE49-F238E27FC236}">
                <a16:creationId xmlns:a16="http://schemas.microsoft.com/office/drawing/2014/main" id="{C91863A6-CED2-1713-F692-F3D89396AF80}"/>
              </a:ext>
            </a:extLst>
          </p:cNvPr>
          <p:cNvSpPr/>
          <p:nvPr userDrawn="1"/>
        </p:nvSpPr>
        <p:spPr>
          <a:xfrm>
            <a:off x="5545101" y="4252763"/>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9" name="TextBox 48">
            <a:extLst>
              <a:ext uri="{FF2B5EF4-FFF2-40B4-BE49-F238E27FC236}">
                <a16:creationId xmlns:a16="http://schemas.microsoft.com/office/drawing/2014/main" id="{1B0D4154-7490-2F4D-510A-27421291F362}"/>
              </a:ext>
            </a:extLst>
          </p:cNvPr>
          <p:cNvSpPr txBox="1"/>
          <p:nvPr userDrawn="1"/>
        </p:nvSpPr>
        <p:spPr>
          <a:xfrm>
            <a:off x="5849901" y="4573719"/>
            <a:ext cx="4223738"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The impact of biosimilars on patient outcomes</a:t>
            </a:r>
          </a:p>
        </p:txBody>
      </p:sp>
      <p:sp>
        <p:nvSpPr>
          <p:cNvPr id="50" name="Rectangle 49">
            <a:extLst>
              <a:ext uri="{FF2B5EF4-FFF2-40B4-BE49-F238E27FC236}">
                <a16:creationId xmlns:a16="http://schemas.microsoft.com/office/drawing/2014/main" id="{2B3DC5F5-BDD4-4A0C-0DC1-0C91E7C9B7F2}"/>
              </a:ext>
            </a:extLst>
          </p:cNvPr>
          <p:cNvSpPr/>
          <p:nvPr userDrawn="1"/>
        </p:nvSpPr>
        <p:spPr>
          <a:xfrm>
            <a:off x="5545101" y="4586591"/>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1" name="TextBox 50">
            <a:extLst>
              <a:ext uri="{FF2B5EF4-FFF2-40B4-BE49-F238E27FC236}">
                <a16:creationId xmlns:a16="http://schemas.microsoft.com/office/drawing/2014/main" id="{F11429BF-916E-4A2D-478E-E7EFDEE42C90}"/>
              </a:ext>
            </a:extLst>
          </p:cNvPr>
          <p:cNvSpPr txBox="1"/>
          <p:nvPr userDrawn="1"/>
        </p:nvSpPr>
        <p:spPr>
          <a:xfrm>
            <a:off x="5849901" y="4936576"/>
            <a:ext cx="4696179"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Patient attitudes to biosimilars and how to communicate </a:t>
            </a:r>
            <a:br>
              <a:rPr lang="en-US" sz="1400" b="0">
                <a:solidFill>
                  <a:schemeClr val="tx1"/>
                </a:solidFill>
                <a:effectLst/>
                <a:latin typeface="+mn-lt"/>
                <a:ea typeface="Calibri" panose="020F0502020204030204" pitchFamily="34" charset="0"/>
                <a:cs typeface="Arial" panose="020B0604020202020204" pitchFamily="34" charset="0"/>
              </a:rPr>
            </a:br>
            <a:r>
              <a:rPr lang="en-US" sz="1400" b="0">
                <a:solidFill>
                  <a:schemeClr val="tx1"/>
                </a:solidFill>
                <a:effectLst/>
                <a:latin typeface="+mn-lt"/>
                <a:ea typeface="Calibri" panose="020F0502020204030204" pitchFamily="34" charset="0"/>
                <a:cs typeface="Arial" panose="020B0604020202020204" pitchFamily="34" charset="0"/>
              </a:rPr>
              <a:t>the concept of biosimilars to patients</a:t>
            </a:r>
          </a:p>
        </p:txBody>
      </p:sp>
      <p:sp>
        <p:nvSpPr>
          <p:cNvPr id="52" name="Rectangle 51">
            <a:extLst>
              <a:ext uri="{FF2B5EF4-FFF2-40B4-BE49-F238E27FC236}">
                <a16:creationId xmlns:a16="http://schemas.microsoft.com/office/drawing/2014/main" id="{558DE7CB-A89F-CF18-70B4-494D468E2BFC}"/>
              </a:ext>
            </a:extLst>
          </p:cNvPr>
          <p:cNvSpPr/>
          <p:nvPr userDrawn="1"/>
        </p:nvSpPr>
        <p:spPr>
          <a:xfrm>
            <a:off x="5545101" y="4949448"/>
            <a:ext cx="187447" cy="18744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3" name="TextBox 52">
            <a:extLst>
              <a:ext uri="{FF2B5EF4-FFF2-40B4-BE49-F238E27FC236}">
                <a16:creationId xmlns:a16="http://schemas.microsoft.com/office/drawing/2014/main" id="{DD4E2BDF-0930-3EBE-BB10-94645A720731}"/>
              </a:ext>
            </a:extLst>
          </p:cNvPr>
          <p:cNvSpPr txBox="1"/>
          <p:nvPr userDrawn="1"/>
        </p:nvSpPr>
        <p:spPr>
          <a:xfrm>
            <a:off x="769176" y="5498702"/>
            <a:ext cx="4893766" cy="375652"/>
          </a:xfrm>
          <a:prstGeom prst="rect">
            <a:avLst/>
          </a:prstGeom>
          <a:noFill/>
        </p:spPr>
        <p:txBody>
          <a:bodyPr wrap="none" lIns="0" tIns="0" rIns="0" bIns="0" rtlCol="0">
            <a:noAutofit/>
          </a:bodyPr>
          <a:lstStyle/>
          <a:p>
            <a:pPr marL="0" marR="0" indent="0">
              <a:lnSpc>
                <a:spcPct val="100000"/>
              </a:lnSpc>
              <a:spcBef>
                <a:spcPts val="600"/>
              </a:spcBef>
              <a:spcAft>
                <a:spcPts val="0"/>
              </a:spcAft>
              <a:tabLst/>
            </a:pPr>
            <a:r>
              <a:rPr lang="en-US" sz="1400" b="0">
                <a:solidFill>
                  <a:schemeClr val="tx1"/>
                </a:solidFill>
                <a:effectLst/>
                <a:latin typeface="+mn-lt"/>
                <a:ea typeface="Calibri" panose="020F0502020204030204" pitchFamily="34" charset="0"/>
                <a:cs typeface="Arial" panose="020B0604020202020204" pitchFamily="34" charset="0"/>
              </a:rPr>
              <a:t>Other</a:t>
            </a:r>
          </a:p>
        </p:txBody>
      </p:sp>
      <p:sp>
        <p:nvSpPr>
          <p:cNvPr id="54" name="Text Placeholder 31">
            <a:extLst>
              <a:ext uri="{FF2B5EF4-FFF2-40B4-BE49-F238E27FC236}">
                <a16:creationId xmlns:a16="http://schemas.microsoft.com/office/drawing/2014/main" id="{35C93D2F-C45B-7670-3903-B9F043E70661}"/>
              </a:ext>
            </a:extLst>
          </p:cNvPr>
          <p:cNvSpPr>
            <a:spLocks noGrp="1"/>
          </p:cNvSpPr>
          <p:nvPr>
            <p:ph type="body" sz="quarter" idx="19" hasCustomPrompt="1"/>
          </p:nvPr>
        </p:nvSpPr>
        <p:spPr>
          <a:xfrm>
            <a:off x="1416410" y="5477740"/>
            <a:ext cx="6215061" cy="233910"/>
          </a:xfrm>
        </p:spPr>
        <p:txBody>
          <a:bodyPr>
            <a:noAutofit/>
          </a:bodyPr>
          <a:lstStyle>
            <a:lvl1pPr>
              <a:defRPr sz="1400" b="0">
                <a:solidFill>
                  <a:schemeClr val="tx1"/>
                </a:solidFill>
              </a:defRPr>
            </a:lvl1pPr>
          </a:lstStyle>
          <a:p>
            <a:pPr lvl="0"/>
            <a:r>
              <a:rPr lang="en-US"/>
              <a:t>[insert other if needed]</a:t>
            </a:r>
            <a:endParaRPr lang="en-AR"/>
          </a:p>
        </p:txBody>
      </p:sp>
    </p:spTree>
    <p:extLst>
      <p:ext uri="{BB962C8B-B14F-4D97-AF65-F5344CB8AC3E}">
        <p14:creationId xmlns:p14="http://schemas.microsoft.com/office/powerpoint/2010/main" val="1063122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Z' crop 1">
    <p:bg>
      <p:bgPr>
        <a:solidFill>
          <a:schemeClr val="accent3"/>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A9A4B7D-FD22-C56A-0CE6-D8BA9EFFF50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5180028" y="855662"/>
            <a:ext cx="4740260" cy="1963737"/>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5211763" y="3384485"/>
            <a:ext cx="3736975" cy="1124179"/>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8" name="Picture 7">
            <a:extLst>
              <a:ext uri="{FF2B5EF4-FFF2-40B4-BE49-F238E27FC236}">
                <a16:creationId xmlns:a16="http://schemas.microsoft.com/office/drawing/2014/main" id="{FFCE1A02-CB3E-470E-BE96-DA4E83E6748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4631373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Feedback_4">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1BA3C8D-BA6D-0ADB-ED87-6F9682FB1CC4}"/>
              </a:ext>
            </a:extLst>
          </p:cNvPr>
          <p:cNvGraphicFramePr>
            <a:graphicFrameLocks noGrp="1"/>
          </p:cNvGraphicFramePr>
          <p:nvPr userDrawn="1">
            <p:extLst>
              <p:ext uri="{D42A27DB-BD31-4B8C-83A1-F6EECF244321}">
                <p14:modId xmlns:p14="http://schemas.microsoft.com/office/powerpoint/2010/main" val="2579138290"/>
              </p:ext>
            </p:extLst>
          </p:nvPr>
        </p:nvGraphicFramePr>
        <p:xfrm>
          <a:off x="769175" y="897143"/>
          <a:ext cx="10607040" cy="2500313"/>
        </p:xfrm>
        <a:graphic>
          <a:graphicData uri="http://schemas.openxmlformats.org/drawingml/2006/table">
            <a:tbl>
              <a:tblPr firstRow="1" firstCol="1"/>
              <a:tblGrid>
                <a:gridCol w="3749040">
                  <a:extLst>
                    <a:ext uri="{9D8B030D-6E8A-4147-A177-3AD203B41FA5}">
                      <a16:colId xmlns:a16="http://schemas.microsoft.com/office/drawing/2014/main" val="1733434982"/>
                    </a:ext>
                  </a:extLst>
                </a:gridCol>
                <a:gridCol w="1371600">
                  <a:extLst>
                    <a:ext uri="{9D8B030D-6E8A-4147-A177-3AD203B41FA5}">
                      <a16:colId xmlns:a16="http://schemas.microsoft.com/office/drawing/2014/main" val="95890999"/>
                    </a:ext>
                  </a:extLst>
                </a:gridCol>
                <a:gridCol w="1371600">
                  <a:extLst>
                    <a:ext uri="{9D8B030D-6E8A-4147-A177-3AD203B41FA5}">
                      <a16:colId xmlns:a16="http://schemas.microsoft.com/office/drawing/2014/main" val="3025112336"/>
                    </a:ext>
                  </a:extLst>
                </a:gridCol>
                <a:gridCol w="1371600">
                  <a:extLst>
                    <a:ext uri="{9D8B030D-6E8A-4147-A177-3AD203B41FA5}">
                      <a16:colId xmlns:a16="http://schemas.microsoft.com/office/drawing/2014/main" val="1801566300"/>
                    </a:ext>
                  </a:extLst>
                </a:gridCol>
                <a:gridCol w="1371600">
                  <a:extLst>
                    <a:ext uri="{9D8B030D-6E8A-4147-A177-3AD203B41FA5}">
                      <a16:colId xmlns:a16="http://schemas.microsoft.com/office/drawing/2014/main" val="945151358"/>
                    </a:ext>
                  </a:extLst>
                </a:gridCol>
                <a:gridCol w="1371600">
                  <a:extLst>
                    <a:ext uri="{9D8B030D-6E8A-4147-A177-3AD203B41FA5}">
                      <a16:colId xmlns:a16="http://schemas.microsoft.com/office/drawing/2014/main" val="4042550383"/>
                    </a:ext>
                  </a:extLst>
                </a:gridCol>
              </a:tblGrid>
              <a:tr h="365760">
                <a:tc>
                  <a:txBody>
                    <a:bodyPr/>
                    <a:lstStyle/>
                    <a:p>
                      <a:pPr marL="0" marR="0" algn="l" fontAlgn="ctr">
                        <a:lnSpc>
                          <a:spcPts val="1200"/>
                        </a:lnSpc>
                        <a:spcBef>
                          <a:spcPts val="0"/>
                        </a:spcBef>
                        <a:spcAft>
                          <a:spcPts val="0"/>
                        </a:spcAft>
                        <a:tabLst>
                          <a:tab pos="1271905" algn="l"/>
                        </a:tabLst>
                      </a:pPr>
                      <a:endParaRPr lang="en-US" sz="2400" b="0" i="0" u="none" strike="noStrike" spc="300">
                        <a:effectLst/>
                        <a:latin typeface="Arial" panose="020B0604020202020204" pitchFamily="34" charset="0"/>
                      </a:endParaRPr>
                    </a:p>
                  </a:txBody>
                  <a:tcPr marL="72110" marR="72110" marT="11267" marB="0" anchor="ctr">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STRONGLY DISAGREE</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DISAGREE</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cs typeface="Arial" panose="020B0604020202020204" pitchFamily="34" charset="0"/>
                        </a:rPr>
                        <a:t>NEUTRAL</a:t>
                      </a: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defTabSz="914400" rtl="0" eaLnBrk="1" fontAlgn="ctr" latinLnBrk="0" hangingPunct="1">
                        <a:lnSpc>
                          <a:spcPts val="1200"/>
                        </a:lnSpc>
                        <a:spcBef>
                          <a:spcPts val="0"/>
                        </a:spcBef>
                        <a:spcAft>
                          <a:spcPts val="0"/>
                        </a:spcAft>
                        <a:tabLst>
                          <a:tab pos="1271905" algn="l"/>
                        </a:tabLst>
                      </a:pPr>
                      <a:r>
                        <a:rPr lang="en-US" sz="1200" b="1" i="0" u="none" strike="noStrike" kern="1200" spc="0" baseline="0">
                          <a:solidFill>
                            <a:srgbClr val="FFFFFF"/>
                          </a:solidFill>
                          <a:effectLst/>
                          <a:latin typeface="Arial" panose="020B0604020202020204" pitchFamily="34" charset="0"/>
                          <a:ea typeface="Calibri" panose="020F0502020204030204" pitchFamily="34" charset="0"/>
                          <a:cs typeface="Arial" panose="020B0604020202020204" pitchFamily="34" charset="0"/>
                        </a:rPr>
                        <a:t>AGREE</a:t>
                      </a:r>
                      <a:endParaRPr lang="en-US" sz="1200" b="1" i="0" u="none" strike="noStrike" kern="1200" spc="0" baseline="0">
                        <a:solidFill>
                          <a:srgbClr val="FFFFFF"/>
                        </a:solidFill>
                        <a:effectLst/>
                        <a:latin typeface="Arial" panose="020B0604020202020204" pitchFamily="34" charset="0"/>
                        <a:cs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0" marR="0" algn="ctr" fontAlgn="ctr">
                        <a:lnSpc>
                          <a:spcPts val="1200"/>
                        </a:lnSpc>
                        <a:spcBef>
                          <a:spcPts val="0"/>
                        </a:spcBef>
                        <a:spcAft>
                          <a:spcPts val="0"/>
                        </a:spcAft>
                        <a:tabLst>
                          <a:tab pos="1271905" algn="l"/>
                        </a:tabLst>
                      </a:pPr>
                      <a:r>
                        <a:rPr lang="en-US" sz="1200" b="1" i="0" u="none" strike="noStrike" spc="0" baseline="0">
                          <a:solidFill>
                            <a:srgbClr val="FFFFFF"/>
                          </a:solidFill>
                          <a:effectLst/>
                          <a:latin typeface="Arial" panose="020B0604020202020204" pitchFamily="34" charset="0"/>
                          <a:cs typeface="Arial" panose="020B0604020202020204" pitchFamily="34" charset="0"/>
                        </a:rPr>
                        <a:t>STRONGLY AGREE</a:t>
                      </a:r>
                      <a:endParaRPr lang="en-US" sz="2000" b="0" i="0" u="none" strike="noStrike" spc="0" baseline="0">
                        <a:effectLst/>
                        <a:latin typeface="Arial" panose="020B0604020202020204" pitchFamily="34" charset="0"/>
                      </a:endParaRPr>
                    </a:p>
                  </a:txBody>
                  <a:tcPr marL="72110" marR="72110" marT="11267" marB="0" anchor="ctr">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2497987300"/>
                  </a:ext>
                </a:extLst>
              </a:tr>
              <a:tr h="27432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The speakers were engaging </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19050" cap="flat" cmpd="sng" algn="ctr">
                      <a:no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287435448"/>
                  </a:ext>
                </a:extLst>
              </a:tr>
              <a:tr h="27432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I am likely to recommend this meeting to a colleague </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2382531910"/>
                  </a:ext>
                </a:extLst>
              </a:tr>
              <a:tr h="45720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As a result of the meeting, I am likely to implement changes to my clinical practice </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074697585"/>
                  </a:ext>
                </a:extLst>
              </a:tr>
              <a:tr h="274320">
                <a:tc>
                  <a:txBody>
                    <a:bodyPr/>
                    <a:lstStyle/>
                    <a:p>
                      <a:pPr marL="0" marR="0" algn="l">
                        <a:lnSpc>
                          <a:spcPts val="1200"/>
                        </a:lnSpc>
                        <a:spcBef>
                          <a:spcPts val="0"/>
                        </a:spcBef>
                        <a:spcAft>
                          <a:spcPts val="0"/>
                        </a:spcAft>
                      </a:pPr>
                      <a:r>
                        <a:rPr lang="en-GB" sz="1200" b="1" i="1">
                          <a:solidFill>
                            <a:schemeClr val="bg2"/>
                          </a:solidFill>
                          <a:effectLst/>
                          <a:latin typeface="Arial" panose="020B0604020202020204" pitchFamily="34" charset="0"/>
                          <a:ea typeface="Calibri" panose="020F0502020204030204" pitchFamily="34" charset="0"/>
                          <a:cs typeface="Arial" panose="020B0604020202020204" pitchFamily="34" charset="0"/>
                        </a:rPr>
                        <a:t>For face-to-face meetings only</a:t>
                      </a:r>
                      <a:endParaRPr lang="en-AR" sz="1000" b="1">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2"/>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2"/>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2"/>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2"/>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2"/>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547558364"/>
                  </a:ext>
                </a:extLst>
              </a:tr>
              <a:tr h="27432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The audio-visual setup was of high quality</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bg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54938958"/>
                  </a:ext>
                </a:extLst>
              </a:tr>
              <a:tr h="27432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I was satisfied with the meeting room, facilities and refreshments </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3611216176"/>
                  </a:ext>
                </a:extLst>
              </a:tr>
              <a:tr h="274320">
                <a:tc>
                  <a:txBody>
                    <a:bodyPr/>
                    <a:lstStyle/>
                    <a:p>
                      <a:pPr marL="0" marR="0" algn="l">
                        <a:lnSpc>
                          <a:spcPts val="1200"/>
                        </a:lnSpc>
                        <a:spcBef>
                          <a:spcPts val="0"/>
                        </a:spcBef>
                        <a:spcAft>
                          <a:spcPts val="0"/>
                        </a:spcAft>
                      </a:pPr>
                      <a:r>
                        <a:rPr lang="en-GB" sz="1200">
                          <a:effectLst/>
                          <a:latin typeface="Arial" panose="020B0604020202020204" pitchFamily="34" charset="0"/>
                          <a:ea typeface="Calibri" panose="020F0502020204030204" pitchFamily="34" charset="0"/>
                          <a:cs typeface="Arial" panose="020B0604020202020204" pitchFamily="34" charset="0"/>
                        </a:rPr>
                        <a:t>I was satisfied with the logistic arrangements</a:t>
                      </a:r>
                      <a:endParaRPr lang="en-AR" sz="1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tc>
                  <a:txBody>
                    <a:bodyPr/>
                    <a:lstStyle/>
                    <a:p>
                      <a:pPr marL="0" marR="0" algn="l" fontAlgn="t">
                        <a:lnSpc>
                          <a:spcPts val="1200"/>
                        </a:lnSpc>
                        <a:spcBef>
                          <a:spcPts val="0"/>
                        </a:spcBef>
                        <a:spcAft>
                          <a:spcPts val="0"/>
                        </a:spcAft>
                        <a:tabLst>
                          <a:tab pos="1271905" algn="l"/>
                        </a:tabLst>
                      </a:pPr>
                      <a:endParaRPr lang="en-US" sz="2100" b="0" i="0" u="none" strike="noStrike">
                        <a:solidFill>
                          <a:schemeClr val="tx1"/>
                        </a:solidFill>
                        <a:effectLst/>
                        <a:latin typeface="Arial" panose="020B0604020202020204" pitchFamily="34" charset="0"/>
                      </a:endParaRPr>
                    </a:p>
                  </a:txBody>
                  <a:tcPr marL="72110" marR="73152" marT="0" marB="0" anchor="ctr">
                    <a:lnL w="6350" cap="flat" cmpd="sng" algn="ctr">
                      <a:solidFill>
                        <a:schemeClr val="accent3"/>
                      </a:solidFill>
                      <a:prstDash val="solid"/>
                      <a:round/>
                      <a:headEnd type="none" w="med" len="med"/>
                      <a:tailEnd type="none" w="med" len="med"/>
                    </a:lnL>
                    <a:lnR>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chemeClr val="accent5">
                        <a:alpha val="41000"/>
                      </a:schemeClr>
                    </a:solidFill>
                  </a:tcPr>
                </a:tc>
                <a:extLst>
                  <a:ext uri="{0D108BD9-81ED-4DB2-BD59-A6C34878D82A}">
                    <a16:rowId xmlns:a16="http://schemas.microsoft.com/office/drawing/2014/main" val="1096974365"/>
                  </a:ext>
                </a:extLst>
              </a:tr>
            </a:tbl>
          </a:graphicData>
        </a:graphic>
      </p:graphicFrame>
      <p:sp>
        <p:nvSpPr>
          <p:cNvPr id="2" name="TextBox 1">
            <a:extLst>
              <a:ext uri="{FF2B5EF4-FFF2-40B4-BE49-F238E27FC236}">
                <a16:creationId xmlns:a16="http://schemas.microsoft.com/office/drawing/2014/main" id="{E52A38D8-FD90-E3E1-9A7F-57EF6B04E5C5}"/>
              </a:ext>
            </a:extLst>
          </p:cNvPr>
          <p:cNvSpPr txBox="1"/>
          <p:nvPr userDrawn="1"/>
        </p:nvSpPr>
        <p:spPr>
          <a:xfrm>
            <a:off x="769176" y="387127"/>
            <a:ext cx="267637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Please indicate to what extent you agree with the following statements about the meeting </a:t>
            </a:r>
            <a:endParaRPr lang="en-AR" sz="1400" b="1" spc="-10">
              <a:solidFill>
                <a:schemeClr val="tx1"/>
              </a:solidFill>
              <a:latin typeface="+mn-lt"/>
            </a:endParaRPr>
          </a:p>
        </p:txBody>
      </p:sp>
      <p:sp>
        <p:nvSpPr>
          <p:cNvPr id="6" name="Oval 5">
            <a:extLst>
              <a:ext uri="{FF2B5EF4-FFF2-40B4-BE49-F238E27FC236}">
                <a16:creationId xmlns:a16="http://schemas.microsoft.com/office/drawing/2014/main" id="{BBAD294A-5F78-D06D-F366-7C05B3654CF4}"/>
              </a:ext>
            </a:extLst>
          </p:cNvPr>
          <p:cNvSpPr/>
          <p:nvPr userDrawn="1"/>
        </p:nvSpPr>
        <p:spPr>
          <a:xfrm>
            <a:off x="323997" y="3989606"/>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AR" sz="1600" b="1"/>
              <a:t>11</a:t>
            </a:r>
          </a:p>
        </p:txBody>
      </p:sp>
      <p:sp>
        <p:nvSpPr>
          <p:cNvPr id="9" name="TextBox 8">
            <a:extLst>
              <a:ext uri="{FF2B5EF4-FFF2-40B4-BE49-F238E27FC236}">
                <a16:creationId xmlns:a16="http://schemas.microsoft.com/office/drawing/2014/main" id="{9F27F061-BF9F-19F4-DD62-114B67F32185}"/>
              </a:ext>
            </a:extLst>
          </p:cNvPr>
          <p:cNvSpPr txBox="1"/>
          <p:nvPr userDrawn="1"/>
        </p:nvSpPr>
        <p:spPr>
          <a:xfrm>
            <a:off x="769177" y="4021401"/>
            <a:ext cx="8708652" cy="271328"/>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600" b="1">
                <a:solidFill>
                  <a:schemeClr val="tx1"/>
                </a:solidFill>
                <a:effectLst/>
                <a:latin typeface="+mn-lt"/>
                <a:ea typeface="Calibri" panose="020F0502020204030204" pitchFamily="34" charset="0"/>
                <a:cs typeface="Arial" panose="020B0604020202020204" pitchFamily="34" charset="0"/>
              </a:rPr>
              <a:t>11.Please use the space below to provide any additional comments</a:t>
            </a:r>
            <a:endParaRPr lang="en-AR" sz="1400" b="1" spc="-10">
              <a:solidFill>
                <a:schemeClr val="tx1"/>
              </a:solidFill>
              <a:latin typeface="+mn-lt"/>
            </a:endParaRPr>
          </a:p>
        </p:txBody>
      </p:sp>
      <p:sp>
        <p:nvSpPr>
          <p:cNvPr id="10" name="Text Placeholder 31">
            <a:extLst>
              <a:ext uri="{FF2B5EF4-FFF2-40B4-BE49-F238E27FC236}">
                <a16:creationId xmlns:a16="http://schemas.microsoft.com/office/drawing/2014/main" id="{C422EA2E-AE5F-4B80-3FEC-D34314DAA9BB}"/>
              </a:ext>
            </a:extLst>
          </p:cNvPr>
          <p:cNvSpPr>
            <a:spLocks noGrp="1"/>
          </p:cNvSpPr>
          <p:nvPr>
            <p:ph type="body" sz="quarter" idx="16" hasCustomPrompt="1"/>
          </p:nvPr>
        </p:nvSpPr>
        <p:spPr>
          <a:xfrm>
            <a:off x="862899" y="4407163"/>
            <a:ext cx="6215061" cy="233910"/>
          </a:xfrm>
        </p:spPr>
        <p:txBody>
          <a:bodyPr>
            <a:noAutofit/>
          </a:bodyPr>
          <a:lstStyle>
            <a:lvl1pPr>
              <a:defRPr sz="1600" b="1"/>
            </a:lvl1pPr>
          </a:lstStyle>
          <a:p>
            <a:pPr lvl="0"/>
            <a:r>
              <a:rPr lang="en-US"/>
              <a:t>[insert additional comments if needed]</a:t>
            </a:r>
            <a:endParaRPr lang="en-AR"/>
          </a:p>
        </p:txBody>
      </p:sp>
      <p:cxnSp>
        <p:nvCxnSpPr>
          <p:cNvPr id="19" name="Straight Connector 18">
            <a:extLst>
              <a:ext uri="{FF2B5EF4-FFF2-40B4-BE49-F238E27FC236}">
                <a16:creationId xmlns:a16="http://schemas.microsoft.com/office/drawing/2014/main" id="{1AF56395-7EB6-5AC9-02F3-DF99EB38C3C5}"/>
              </a:ext>
            </a:extLst>
          </p:cNvPr>
          <p:cNvCxnSpPr>
            <a:cxnSpLocks/>
          </p:cNvCxnSpPr>
          <p:nvPr userDrawn="1"/>
        </p:nvCxnSpPr>
        <p:spPr>
          <a:xfrm>
            <a:off x="769176" y="3782025"/>
            <a:ext cx="106070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DBBA2FD-73FF-2887-9CD4-C61F1A0D6B40}"/>
              </a:ext>
            </a:extLst>
          </p:cNvPr>
          <p:cNvCxnSpPr/>
          <p:nvPr userDrawn="1"/>
        </p:nvCxnSpPr>
        <p:spPr>
          <a:xfrm>
            <a:off x="769176" y="4641073"/>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9902405D-BD38-B238-7A0B-BBA57E582F6C}"/>
              </a:ext>
            </a:extLst>
          </p:cNvPr>
          <p:cNvSpPr/>
          <p:nvPr userDrawn="1"/>
        </p:nvSpPr>
        <p:spPr>
          <a:xfrm>
            <a:off x="323997" y="335500"/>
            <a:ext cx="348836" cy="34883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0" rIns="0" rtlCol="0" anchor="ctr">
            <a:noAutofit/>
          </a:bodyPr>
          <a:lstStyle/>
          <a:p>
            <a:pPr algn="ctr"/>
            <a:r>
              <a:rPr lang="en-AR" sz="1600" b="1"/>
              <a:t>10</a:t>
            </a:r>
          </a:p>
        </p:txBody>
      </p:sp>
      <p:cxnSp>
        <p:nvCxnSpPr>
          <p:cNvPr id="7" name="Straight Connector 6">
            <a:extLst>
              <a:ext uri="{FF2B5EF4-FFF2-40B4-BE49-F238E27FC236}">
                <a16:creationId xmlns:a16="http://schemas.microsoft.com/office/drawing/2014/main" id="{97AFD396-AE21-56AF-4E34-B718E3CA1F62}"/>
              </a:ext>
            </a:extLst>
          </p:cNvPr>
          <p:cNvCxnSpPr/>
          <p:nvPr userDrawn="1"/>
        </p:nvCxnSpPr>
        <p:spPr>
          <a:xfrm>
            <a:off x="769176" y="4989416"/>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93462E48-FACD-F88F-303B-4E0574B9FBA0}"/>
              </a:ext>
            </a:extLst>
          </p:cNvPr>
          <p:cNvCxnSpPr/>
          <p:nvPr userDrawn="1"/>
        </p:nvCxnSpPr>
        <p:spPr>
          <a:xfrm>
            <a:off x="769176" y="5355176"/>
            <a:ext cx="911447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95" name="Group 94">
            <a:extLst>
              <a:ext uri="{FF2B5EF4-FFF2-40B4-BE49-F238E27FC236}">
                <a16:creationId xmlns:a16="http://schemas.microsoft.com/office/drawing/2014/main" id="{3F1574A3-990A-F972-B76D-89CA5C5E4702}"/>
              </a:ext>
            </a:extLst>
          </p:cNvPr>
          <p:cNvGrpSpPr/>
          <p:nvPr userDrawn="1"/>
        </p:nvGrpSpPr>
        <p:grpSpPr>
          <a:xfrm>
            <a:off x="5081933" y="1295721"/>
            <a:ext cx="187447" cy="2057385"/>
            <a:chOff x="5081933" y="1295721"/>
            <a:chExt cx="187447" cy="2057385"/>
          </a:xfrm>
        </p:grpSpPr>
        <p:sp>
          <p:nvSpPr>
            <p:cNvPr id="25" name="Rectangle 24">
              <a:extLst>
                <a:ext uri="{FF2B5EF4-FFF2-40B4-BE49-F238E27FC236}">
                  <a16:creationId xmlns:a16="http://schemas.microsoft.com/office/drawing/2014/main" id="{00CB1BC8-0FAD-D222-69FF-17B26DAE4C6A}"/>
                </a:ext>
              </a:extLst>
            </p:cNvPr>
            <p:cNvSpPr/>
            <p:nvPr userDrawn="1"/>
          </p:nvSpPr>
          <p:spPr>
            <a:xfrm>
              <a:off x="5081933" y="129572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6" name="Rectangle 25">
              <a:extLst>
                <a:ext uri="{FF2B5EF4-FFF2-40B4-BE49-F238E27FC236}">
                  <a16:creationId xmlns:a16="http://schemas.microsoft.com/office/drawing/2014/main" id="{2FA296C4-7708-36D2-980D-74D74DA73E33}"/>
                </a:ext>
              </a:extLst>
            </p:cNvPr>
            <p:cNvSpPr/>
            <p:nvPr userDrawn="1"/>
          </p:nvSpPr>
          <p:spPr>
            <a:xfrm>
              <a:off x="5081933" y="157138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7" name="Rectangle 26">
              <a:extLst>
                <a:ext uri="{FF2B5EF4-FFF2-40B4-BE49-F238E27FC236}">
                  <a16:creationId xmlns:a16="http://schemas.microsoft.com/office/drawing/2014/main" id="{CE16A92F-E00D-509A-3679-062601B3FCBA}"/>
                </a:ext>
              </a:extLst>
            </p:cNvPr>
            <p:cNvSpPr/>
            <p:nvPr userDrawn="1"/>
          </p:nvSpPr>
          <p:spPr>
            <a:xfrm>
              <a:off x="5081933" y="195671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5" name="Rectangle 54">
              <a:extLst>
                <a:ext uri="{FF2B5EF4-FFF2-40B4-BE49-F238E27FC236}">
                  <a16:creationId xmlns:a16="http://schemas.microsoft.com/office/drawing/2014/main" id="{93C16C10-B780-C6A6-CEB7-EA0F154AD57F}"/>
                </a:ext>
              </a:extLst>
            </p:cNvPr>
            <p:cNvSpPr/>
            <p:nvPr userDrawn="1"/>
          </p:nvSpPr>
          <p:spPr>
            <a:xfrm>
              <a:off x="5081933" y="259312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6" name="Rectangle 55">
              <a:extLst>
                <a:ext uri="{FF2B5EF4-FFF2-40B4-BE49-F238E27FC236}">
                  <a16:creationId xmlns:a16="http://schemas.microsoft.com/office/drawing/2014/main" id="{32A114AE-E56E-8795-2855-2A20811A45AA}"/>
                </a:ext>
              </a:extLst>
            </p:cNvPr>
            <p:cNvSpPr/>
            <p:nvPr userDrawn="1"/>
          </p:nvSpPr>
          <p:spPr>
            <a:xfrm>
              <a:off x="5081933" y="287673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7" name="Rectangle 56">
              <a:extLst>
                <a:ext uri="{FF2B5EF4-FFF2-40B4-BE49-F238E27FC236}">
                  <a16:creationId xmlns:a16="http://schemas.microsoft.com/office/drawing/2014/main" id="{2108F1D5-C5A1-9D94-2A9B-48BF4381B685}"/>
                </a:ext>
              </a:extLst>
            </p:cNvPr>
            <p:cNvSpPr/>
            <p:nvPr userDrawn="1"/>
          </p:nvSpPr>
          <p:spPr>
            <a:xfrm>
              <a:off x="5081933" y="316565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96" name="Group 95">
            <a:extLst>
              <a:ext uri="{FF2B5EF4-FFF2-40B4-BE49-F238E27FC236}">
                <a16:creationId xmlns:a16="http://schemas.microsoft.com/office/drawing/2014/main" id="{F66FC706-C64C-F8BE-7672-3C3458FA2DAD}"/>
              </a:ext>
            </a:extLst>
          </p:cNvPr>
          <p:cNvGrpSpPr/>
          <p:nvPr userDrawn="1"/>
        </p:nvGrpSpPr>
        <p:grpSpPr>
          <a:xfrm>
            <a:off x="6470466" y="1295721"/>
            <a:ext cx="187447" cy="2057385"/>
            <a:chOff x="5081933" y="1295721"/>
            <a:chExt cx="187447" cy="2057385"/>
          </a:xfrm>
        </p:grpSpPr>
        <p:sp>
          <p:nvSpPr>
            <p:cNvPr id="97" name="Rectangle 96">
              <a:extLst>
                <a:ext uri="{FF2B5EF4-FFF2-40B4-BE49-F238E27FC236}">
                  <a16:creationId xmlns:a16="http://schemas.microsoft.com/office/drawing/2014/main" id="{AC209E8D-4BC3-9811-01CA-7EF8732B1B10}"/>
                </a:ext>
              </a:extLst>
            </p:cNvPr>
            <p:cNvSpPr/>
            <p:nvPr userDrawn="1"/>
          </p:nvSpPr>
          <p:spPr>
            <a:xfrm>
              <a:off x="5081933" y="129572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8" name="Rectangle 97">
              <a:extLst>
                <a:ext uri="{FF2B5EF4-FFF2-40B4-BE49-F238E27FC236}">
                  <a16:creationId xmlns:a16="http://schemas.microsoft.com/office/drawing/2014/main" id="{45CE216D-8047-001A-B915-82D01F5F7882}"/>
                </a:ext>
              </a:extLst>
            </p:cNvPr>
            <p:cNvSpPr/>
            <p:nvPr userDrawn="1"/>
          </p:nvSpPr>
          <p:spPr>
            <a:xfrm>
              <a:off x="5081933" y="157138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9" name="Rectangle 98">
              <a:extLst>
                <a:ext uri="{FF2B5EF4-FFF2-40B4-BE49-F238E27FC236}">
                  <a16:creationId xmlns:a16="http://schemas.microsoft.com/office/drawing/2014/main" id="{E87B2F38-4E6B-2D9E-5160-3CBD91FA8780}"/>
                </a:ext>
              </a:extLst>
            </p:cNvPr>
            <p:cNvSpPr/>
            <p:nvPr userDrawn="1"/>
          </p:nvSpPr>
          <p:spPr>
            <a:xfrm>
              <a:off x="5081933" y="195671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0" name="Rectangle 99">
              <a:extLst>
                <a:ext uri="{FF2B5EF4-FFF2-40B4-BE49-F238E27FC236}">
                  <a16:creationId xmlns:a16="http://schemas.microsoft.com/office/drawing/2014/main" id="{28D2D60F-229D-BC93-7F91-B974E2A15208}"/>
                </a:ext>
              </a:extLst>
            </p:cNvPr>
            <p:cNvSpPr/>
            <p:nvPr userDrawn="1"/>
          </p:nvSpPr>
          <p:spPr>
            <a:xfrm>
              <a:off x="5081933" y="259312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1" name="Rectangle 100">
              <a:extLst>
                <a:ext uri="{FF2B5EF4-FFF2-40B4-BE49-F238E27FC236}">
                  <a16:creationId xmlns:a16="http://schemas.microsoft.com/office/drawing/2014/main" id="{B9B51F1D-D155-4B22-BADC-C727131D33C6}"/>
                </a:ext>
              </a:extLst>
            </p:cNvPr>
            <p:cNvSpPr/>
            <p:nvPr userDrawn="1"/>
          </p:nvSpPr>
          <p:spPr>
            <a:xfrm>
              <a:off x="5081933" y="287673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2" name="Rectangle 101">
              <a:extLst>
                <a:ext uri="{FF2B5EF4-FFF2-40B4-BE49-F238E27FC236}">
                  <a16:creationId xmlns:a16="http://schemas.microsoft.com/office/drawing/2014/main" id="{FACC72A6-55A6-BE94-FAE5-A443C89CAD54}"/>
                </a:ext>
              </a:extLst>
            </p:cNvPr>
            <p:cNvSpPr/>
            <p:nvPr userDrawn="1"/>
          </p:nvSpPr>
          <p:spPr>
            <a:xfrm>
              <a:off x="5081933" y="316565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03" name="Group 102">
            <a:extLst>
              <a:ext uri="{FF2B5EF4-FFF2-40B4-BE49-F238E27FC236}">
                <a16:creationId xmlns:a16="http://schemas.microsoft.com/office/drawing/2014/main" id="{F913B60B-CED8-EB76-7001-581F8AA7B768}"/>
              </a:ext>
            </a:extLst>
          </p:cNvPr>
          <p:cNvGrpSpPr/>
          <p:nvPr userDrawn="1"/>
        </p:nvGrpSpPr>
        <p:grpSpPr>
          <a:xfrm>
            <a:off x="7833599" y="1295721"/>
            <a:ext cx="187447" cy="2057385"/>
            <a:chOff x="5081933" y="1295721"/>
            <a:chExt cx="187447" cy="2057385"/>
          </a:xfrm>
        </p:grpSpPr>
        <p:sp>
          <p:nvSpPr>
            <p:cNvPr id="104" name="Rectangle 103">
              <a:extLst>
                <a:ext uri="{FF2B5EF4-FFF2-40B4-BE49-F238E27FC236}">
                  <a16:creationId xmlns:a16="http://schemas.microsoft.com/office/drawing/2014/main" id="{DB7EC5B4-EA25-3925-91E3-3C9F58A056F9}"/>
                </a:ext>
              </a:extLst>
            </p:cNvPr>
            <p:cNvSpPr/>
            <p:nvPr userDrawn="1"/>
          </p:nvSpPr>
          <p:spPr>
            <a:xfrm>
              <a:off x="5081933" y="129572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5" name="Rectangle 104">
              <a:extLst>
                <a:ext uri="{FF2B5EF4-FFF2-40B4-BE49-F238E27FC236}">
                  <a16:creationId xmlns:a16="http://schemas.microsoft.com/office/drawing/2014/main" id="{D572B7D6-1CA9-1AB6-D2DD-F200B1ED5856}"/>
                </a:ext>
              </a:extLst>
            </p:cNvPr>
            <p:cNvSpPr/>
            <p:nvPr userDrawn="1"/>
          </p:nvSpPr>
          <p:spPr>
            <a:xfrm>
              <a:off x="5081933" y="157138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6" name="Rectangle 105">
              <a:extLst>
                <a:ext uri="{FF2B5EF4-FFF2-40B4-BE49-F238E27FC236}">
                  <a16:creationId xmlns:a16="http://schemas.microsoft.com/office/drawing/2014/main" id="{A2C7864B-244D-2AA7-7AD4-F44824FFFB36}"/>
                </a:ext>
              </a:extLst>
            </p:cNvPr>
            <p:cNvSpPr/>
            <p:nvPr userDrawn="1"/>
          </p:nvSpPr>
          <p:spPr>
            <a:xfrm>
              <a:off x="5081933" y="195671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7" name="Rectangle 106">
              <a:extLst>
                <a:ext uri="{FF2B5EF4-FFF2-40B4-BE49-F238E27FC236}">
                  <a16:creationId xmlns:a16="http://schemas.microsoft.com/office/drawing/2014/main" id="{89CDB929-403D-148F-08FA-64BF85646889}"/>
                </a:ext>
              </a:extLst>
            </p:cNvPr>
            <p:cNvSpPr/>
            <p:nvPr userDrawn="1"/>
          </p:nvSpPr>
          <p:spPr>
            <a:xfrm>
              <a:off x="5081933" y="259312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8" name="Rectangle 107">
              <a:extLst>
                <a:ext uri="{FF2B5EF4-FFF2-40B4-BE49-F238E27FC236}">
                  <a16:creationId xmlns:a16="http://schemas.microsoft.com/office/drawing/2014/main" id="{658D7E79-55DE-008D-2711-9D8F7A328686}"/>
                </a:ext>
              </a:extLst>
            </p:cNvPr>
            <p:cNvSpPr/>
            <p:nvPr userDrawn="1"/>
          </p:nvSpPr>
          <p:spPr>
            <a:xfrm>
              <a:off x="5081933" y="287673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9" name="Rectangle 108">
              <a:extLst>
                <a:ext uri="{FF2B5EF4-FFF2-40B4-BE49-F238E27FC236}">
                  <a16:creationId xmlns:a16="http://schemas.microsoft.com/office/drawing/2014/main" id="{EE19F770-5370-FE4B-A14D-5B8D62AA49BF}"/>
                </a:ext>
              </a:extLst>
            </p:cNvPr>
            <p:cNvSpPr/>
            <p:nvPr userDrawn="1"/>
          </p:nvSpPr>
          <p:spPr>
            <a:xfrm>
              <a:off x="5081933" y="316565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10" name="Group 109">
            <a:extLst>
              <a:ext uri="{FF2B5EF4-FFF2-40B4-BE49-F238E27FC236}">
                <a16:creationId xmlns:a16="http://schemas.microsoft.com/office/drawing/2014/main" id="{9FCB8DEC-BEBE-D5FB-E6CC-1AA625608C94}"/>
              </a:ext>
            </a:extLst>
          </p:cNvPr>
          <p:cNvGrpSpPr/>
          <p:nvPr userDrawn="1"/>
        </p:nvGrpSpPr>
        <p:grpSpPr>
          <a:xfrm>
            <a:off x="9213666" y="1295721"/>
            <a:ext cx="187447" cy="2057385"/>
            <a:chOff x="5081933" y="1295721"/>
            <a:chExt cx="187447" cy="2057385"/>
          </a:xfrm>
        </p:grpSpPr>
        <p:sp>
          <p:nvSpPr>
            <p:cNvPr id="111" name="Rectangle 110">
              <a:extLst>
                <a:ext uri="{FF2B5EF4-FFF2-40B4-BE49-F238E27FC236}">
                  <a16:creationId xmlns:a16="http://schemas.microsoft.com/office/drawing/2014/main" id="{186FAAE1-643E-D389-FC76-2009424BA975}"/>
                </a:ext>
              </a:extLst>
            </p:cNvPr>
            <p:cNvSpPr/>
            <p:nvPr userDrawn="1"/>
          </p:nvSpPr>
          <p:spPr>
            <a:xfrm>
              <a:off x="5081933" y="129572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2" name="Rectangle 111">
              <a:extLst>
                <a:ext uri="{FF2B5EF4-FFF2-40B4-BE49-F238E27FC236}">
                  <a16:creationId xmlns:a16="http://schemas.microsoft.com/office/drawing/2014/main" id="{F1587A78-EA94-5BD6-774E-69677BBCF4AA}"/>
                </a:ext>
              </a:extLst>
            </p:cNvPr>
            <p:cNvSpPr/>
            <p:nvPr userDrawn="1"/>
          </p:nvSpPr>
          <p:spPr>
            <a:xfrm>
              <a:off x="5081933" y="157138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3" name="Rectangle 112">
              <a:extLst>
                <a:ext uri="{FF2B5EF4-FFF2-40B4-BE49-F238E27FC236}">
                  <a16:creationId xmlns:a16="http://schemas.microsoft.com/office/drawing/2014/main" id="{F9350308-ECA8-5AF3-59F3-CEF68BC1D3D4}"/>
                </a:ext>
              </a:extLst>
            </p:cNvPr>
            <p:cNvSpPr/>
            <p:nvPr userDrawn="1"/>
          </p:nvSpPr>
          <p:spPr>
            <a:xfrm>
              <a:off x="5081933" y="195671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4" name="Rectangle 113">
              <a:extLst>
                <a:ext uri="{FF2B5EF4-FFF2-40B4-BE49-F238E27FC236}">
                  <a16:creationId xmlns:a16="http://schemas.microsoft.com/office/drawing/2014/main" id="{4F5A4811-BACA-FC80-FBE5-043061743050}"/>
                </a:ext>
              </a:extLst>
            </p:cNvPr>
            <p:cNvSpPr/>
            <p:nvPr userDrawn="1"/>
          </p:nvSpPr>
          <p:spPr>
            <a:xfrm>
              <a:off x="5081933" y="259312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5" name="Rectangle 114">
              <a:extLst>
                <a:ext uri="{FF2B5EF4-FFF2-40B4-BE49-F238E27FC236}">
                  <a16:creationId xmlns:a16="http://schemas.microsoft.com/office/drawing/2014/main" id="{4941DDE2-75A9-7B37-4429-764CDFCA669F}"/>
                </a:ext>
              </a:extLst>
            </p:cNvPr>
            <p:cNvSpPr/>
            <p:nvPr userDrawn="1"/>
          </p:nvSpPr>
          <p:spPr>
            <a:xfrm>
              <a:off x="5081933" y="287673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6" name="Rectangle 115">
              <a:extLst>
                <a:ext uri="{FF2B5EF4-FFF2-40B4-BE49-F238E27FC236}">
                  <a16:creationId xmlns:a16="http://schemas.microsoft.com/office/drawing/2014/main" id="{F6E666A4-61EB-AD65-21D1-D83F33E59260}"/>
                </a:ext>
              </a:extLst>
            </p:cNvPr>
            <p:cNvSpPr/>
            <p:nvPr userDrawn="1"/>
          </p:nvSpPr>
          <p:spPr>
            <a:xfrm>
              <a:off x="5081933" y="316565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17" name="Group 116">
            <a:extLst>
              <a:ext uri="{FF2B5EF4-FFF2-40B4-BE49-F238E27FC236}">
                <a16:creationId xmlns:a16="http://schemas.microsoft.com/office/drawing/2014/main" id="{79A432CF-B627-6E55-31FC-D974C0F493AB}"/>
              </a:ext>
            </a:extLst>
          </p:cNvPr>
          <p:cNvGrpSpPr/>
          <p:nvPr userDrawn="1"/>
        </p:nvGrpSpPr>
        <p:grpSpPr>
          <a:xfrm>
            <a:off x="10593733" y="1295721"/>
            <a:ext cx="187447" cy="2057385"/>
            <a:chOff x="5081933" y="1295721"/>
            <a:chExt cx="187447" cy="2057385"/>
          </a:xfrm>
        </p:grpSpPr>
        <p:sp>
          <p:nvSpPr>
            <p:cNvPr id="118" name="Rectangle 117">
              <a:extLst>
                <a:ext uri="{FF2B5EF4-FFF2-40B4-BE49-F238E27FC236}">
                  <a16:creationId xmlns:a16="http://schemas.microsoft.com/office/drawing/2014/main" id="{4E507A6E-4202-9C97-0660-BDCE7251CCD4}"/>
                </a:ext>
              </a:extLst>
            </p:cNvPr>
            <p:cNvSpPr/>
            <p:nvPr userDrawn="1"/>
          </p:nvSpPr>
          <p:spPr>
            <a:xfrm>
              <a:off x="5081933" y="1295721"/>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9" name="Rectangle 118">
              <a:extLst>
                <a:ext uri="{FF2B5EF4-FFF2-40B4-BE49-F238E27FC236}">
                  <a16:creationId xmlns:a16="http://schemas.microsoft.com/office/drawing/2014/main" id="{7FDD64F3-B771-DC4F-9CEA-518C8A6B5D54}"/>
                </a:ext>
              </a:extLst>
            </p:cNvPr>
            <p:cNvSpPr/>
            <p:nvPr userDrawn="1"/>
          </p:nvSpPr>
          <p:spPr>
            <a:xfrm>
              <a:off x="5081933" y="1571382"/>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0" name="Rectangle 119">
              <a:extLst>
                <a:ext uri="{FF2B5EF4-FFF2-40B4-BE49-F238E27FC236}">
                  <a16:creationId xmlns:a16="http://schemas.microsoft.com/office/drawing/2014/main" id="{E485B63A-BA0A-6CD2-73C7-4ABB62E210A2}"/>
                </a:ext>
              </a:extLst>
            </p:cNvPr>
            <p:cNvSpPr/>
            <p:nvPr userDrawn="1"/>
          </p:nvSpPr>
          <p:spPr>
            <a:xfrm>
              <a:off x="5081933" y="1956714"/>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1" name="Rectangle 120">
              <a:extLst>
                <a:ext uri="{FF2B5EF4-FFF2-40B4-BE49-F238E27FC236}">
                  <a16:creationId xmlns:a16="http://schemas.microsoft.com/office/drawing/2014/main" id="{E5163AD3-7384-A10B-78EB-0FB94A2B7EB7}"/>
                </a:ext>
              </a:extLst>
            </p:cNvPr>
            <p:cNvSpPr/>
            <p:nvPr userDrawn="1"/>
          </p:nvSpPr>
          <p:spPr>
            <a:xfrm>
              <a:off x="5081933" y="2593125"/>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2" name="Rectangle 121">
              <a:extLst>
                <a:ext uri="{FF2B5EF4-FFF2-40B4-BE49-F238E27FC236}">
                  <a16:creationId xmlns:a16="http://schemas.microsoft.com/office/drawing/2014/main" id="{993C3B57-7723-4F49-459A-ECA4BB7C0BAB}"/>
                </a:ext>
              </a:extLst>
            </p:cNvPr>
            <p:cNvSpPr/>
            <p:nvPr userDrawn="1"/>
          </p:nvSpPr>
          <p:spPr>
            <a:xfrm>
              <a:off x="5081933" y="2876737"/>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3" name="Rectangle 122">
              <a:extLst>
                <a:ext uri="{FF2B5EF4-FFF2-40B4-BE49-F238E27FC236}">
                  <a16:creationId xmlns:a16="http://schemas.microsoft.com/office/drawing/2014/main" id="{D032B67E-6A45-0F9C-09F1-BD62A19AD77C}"/>
                </a:ext>
              </a:extLst>
            </p:cNvPr>
            <p:cNvSpPr/>
            <p:nvPr userDrawn="1"/>
          </p:nvSpPr>
          <p:spPr>
            <a:xfrm>
              <a:off x="5081933" y="3165659"/>
              <a:ext cx="187447" cy="18744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spTree>
    <p:extLst>
      <p:ext uri="{BB962C8B-B14F-4D97-AF65-F5344CB8AC3E}">
        <p14:creationId xmlns:p14="http://schemas.microsoft.com/office/powerpoint/2010/main" val="952673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Z' crop 2">
    <p:bg>
      <p:bgPr>
        <a:solidFill>
          <a:schemeClr val="accent3"/>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C78D7B1-E7FF-30BF-9EF1-BD8464E58EC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5180028" y="855662"/>
            <a:ext cx="4740260" cy="1963737"/>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5211763" y="3384485"/>
            <a:ext cx="3736975" cy="1124179"/>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8" name="Picture 7">
            <a:extLst>
              <a:ext uri="{FF2B5EF4-FFF2-40B4-BE49-F238E27FC236}">
                <a16:creationId xmlns:a16="http://schemas.microsoft.com/office/drawing/2014/main" id="{FFCE1A02-CB3E-470E-BE96-DA4E83E6748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5042390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Contents '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87D5913-68C0-B4AC-02C1-57AB57CF0FD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 y="0"/>
            <a:ext cx="6102929"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148537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Contents 'A'">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pic>
        <p:nvPicPr>
          <p:cNvPr id="7" name="Picture 6">
            <a:extLst>
              <a:ext uri="{FF2B5EF4-FFF2-40B4-BE49-F238E27FC236}">
                <a16:creationId xmlns:a16="http://schemas.microsoft.com/office/drawing/2014/main" id="{05840DEF-44F6-4455-A530-771B2B23362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Tree>
    <p:extLst>
      <p:ext uri="{BB962C8B-B14F-4D97-AF65-F5344CB8AC3E}">
        <p14:creationId xmlns:p14="http://schemas.microsoft.com/office/powerpoint/2010/main" val="2075173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Contents '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pic>
        <p:nvPicPr>
          <p:cNvPr id="6" name="Picture 5">
            <a:extLst>
              <a:ext uri="{FF2B5EF4-FFF2-40B4-BE49-F238E27FC236}">
                <a16:creationId xmlns:a16="http://schemas.microsoft.com/office/drawing/2014/main" id="{77C794D2-F6FF-47E1-1F0F-F957CA9AB9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Tree>
    <p:extLst>
      <p:ext uri="{BB962C8B-B14F-4D97-AF65-F5344CB8AC3E}">
        <p14:creationId xmlns:p14="http://schemas.microsoft.com/office/powerpoint/2010/main" val="3799270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Contents '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pic>
        <p:nvPicPr>
          <p:cNvPr id="6" name="Picture 5">
            <a:extLst>
              <a:ext uri="{FF2B5EF4-FFF2-40B4-BE49-F238E27FC236}">
                <a16:creationId xmlns:a16="http://schemas.microsoft.com/office/drawing/2014/main" id="{FFB8B84E-915A-F85B-2F5E-BC3D8D9C37D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Tree>
    <p:extLst>
      <p:ext uri="{BB962C8B-B14F-4D97-AF65-F5344CB8AC3E}">
        <p14:creationId xmlns:p14="http://schemas.microsoft.com/office/powerpoint/2010/main" val="19860956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Contents 'O'">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pic>
        <p:nvPicPr>
          <p:cNvPr id="7" name="Picture 6">
            <a:extLst>
              <a:ext uri="{FF2B5EF4-FFF2-40B4-BE49-F238E27FC236}">
                <a16:creationId xmlns:a16="http://schemas.microsoft.com/office/drawing/2014/main" id="{88EA5E2D-26CE-F08F-C6BC-88BF369FB87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Tree>
    <p:extLst>
      <p:ext uri="{BB962C8B-B14F-4D97-AF65-F5344CB8AC3E}">
        <p14:creationId xmlns:p14="http://schemas.microsoft.com/office/powerpoint/2010/main" val="4200940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Contents 'Z'">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F2E6B4B-69C4-B9D3-77D2-6C42517AD754}"/>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77234823-F66C-787B-B1A9-93A277154F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6667500" y="241528"/>
            <a:ext cx="5201700" cy="461736"/>
          </a:xfrm>
        </p:spPr>
        <p:txBody>
          <a:bodyPr>
            <a:noAutofit/>
          </a:bodyPr>
          <a:lstStyle>
            <a:lvl1pPr>
              <a:defRPr sz="2800"/>
            </a:lvl1pPr>
          </a:lstStyle>
          <a:p>
            <a:r>
              <a:rPr lang="en-US"/>
              <a:t>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67500" y="703264"/>
            <a:ext cx="5201700" cy="5295900"/>
          </a:xfrm>
        </p:spPr>
        <p:txBody>
          <a:bodyPr>
            <a:noAutofit/>
          </a:bodyPr>
          <a:lstStyle>
            <a:lvl1pPr marL="358775" indent="-358775">
              <a:spcBef>
                <a:spcPts val="0"/>
              </a:spcBef>
              <a:tabLst/>
              <a:defRPr sz="2800">
                <a:solidFill>
                  <a:schemeClr val="accent1"/>
                </a:solidFill>
              </a:defRPr>
            </a:lvl1pPr>
            <a:lvl2pPr marL="0" indent="0">
              <a:spcBef>
                <a:spcPts val="0"/>
              </a:spcBef>
              <a:buNone/>
              <a:tabLst>
                <a:tab pos="447675" algn="l"/>
              </a:tabLst>
              <a:defRPr sz="2800">
                <a:solidFill>
                  <a:schemeClr val="accent1"/>
                </a:solidFill>
              </a:defRPr>
            </a:lvl2pPr>
            <a:lvl3pPr marL="0" indent="0">
              <a:spcBef>
                <a:spcPts val="0"/>
              </a:spcBef>
              <a:buNone/>
              <a:tabLst>
                <a:tab pos="447675" algn="l"/>
              </a:tabLst>
              <a:defRPr sz="2800">
                <a:solidFill>
                  <a:schemeClr val="accent1"/>
                </a:solidFill>
              </a:defRPr>
            </a:lvl3pPr>
            <a:lvl4pPr marL="0" indent="0">
              <a:spcBef>
                <a:spcPts val="0"/>
              </a:spcBef>
              <a:buNone/>
              <a:tabLst>
                <a:tab pos="447675" algn="l"/>
              </a:tabLst>
              <a:defRPr sz="2800">
                <a:solidFill>
                  <a:schemeClr val="accent1"/>
                </a:solidFill>
              </a:defRPr>
            </a:lvl4pPr>
            <a:lvl5pPr marL="0" indent="0">
              <a:spcBef>
                <a:spcPts val="0"/>
              </a:spcBef>
              <a:buNone/>
              <a:tabLst>
                <a:tab pos="447675" algn="l"/>
              </a:tabLst>
              <a:defRPr sz="28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a:extLst>
              <a:ext uri="{FF2B5EF4-FFF2-40B4-BE49-F238E27FC236}">
                <a16:creationId xmlns:a16="http://schemas.microsoft.com/office/drawing/2014/main" id="{7ED494DC-2313-00C0-524C-332A196DE18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787275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4724250" cy="310809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180138" y="268665"/>
            <a:ext cx="5689062" cy="5197098"/>
          </a:xfrm>
        </p:spPr>
        <p:txBody>
          <a:bodyPr/>
          <a:lstStyle>
            <a:lvl1pPr>
              <a:spcBef>
                <a:spcPts val="0"/>
              </a:spcBef>
              <a:defRPr sz="3200" spc="-10" baseline="0">
                <a:solidFill>
                  <a:schemeClr val="accent2"/>
                </a:solidFill>
              </a:defRPr>
            </a:lvl1pPr>
            <a:lvl2pPr marL="217488" indent="-217488">
              <a:defRPr sz="3200" spc="-10" baseline="0">
                <a:solidFill>
                  <a:schemeClr val="accent2"/>
                </a:solidFill>
              </a:defRPr>
            </a:lvl2pPr>
            <a:lvl3pPr marL="500063" indent="-260350">
              <a:defRPr sz="2800">
                <a:solidFill>
                  <a:schemeClr val="accent2"/>
                </a:solidFill>
              </a:defRPr>
            </a:lvl3pPr>
            <a:lvl4pPr marL="782638" indent="-282575">
              <a:defRPr sz="2800">
                <a:solidFill>
                  <a:schemeClr val="accent2"/>
                </a:solidFill>
              </a:defRPr>
            </a:lvl4pPr>
            <a:lvl5pPr marL="1089025" indent="-273050">
              <a:defRPr sz="28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3C929AC0-3A3E-4AC2-8D80-B90DC95D780B}"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0939CB68-973C-6DEF-54EE-3CCE1C33E3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741073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S' crop 2">
    <p:bg>
      <p:bgPr>
        <a:solidFill>
          <a:schemeClr val="accent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9A19A9F-989C-53C3-BE73-E4AAF8C632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324001" y="2879890"/>
            <a:ext cx="3751112" cy="2585873"/>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24001" y="278091"/>
            <a:ext cx="4233712" cy="950634"/>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6" name="Picture 5">
            <a:extLst>
              <a:ext uri="{FF2B5EF4-FFF2-40B4-BE49-F238E27FC236}">
                <a16:creationId xmlns:a16="http://schemas.microsoft.com/office/drawing/2014/main" id="{39AFF9BF-4C3E-0321-AED5-E291086FF0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10514561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3999" y="469900"/>
            <a:ext cx="9755039" cy="1289050"/>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3999" y="2441575"/>
            <a:ext cx="11547325" cy="3709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088E6639-F570-40BB-B16A-9EC4E27E70CB}"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57E6D95F-CD66-E15E-5BAF-22B04ACB26D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9533579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Lowe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3998" y="611192"/>
            <a:ext cx="9756000" cy="1276350"/>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7645250"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A808F36B-A3E5-4C88-BF2D-D1EC477E5EF3}"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BAD8835A-3281-6B5C-E81D-9828468E42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289487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Content (Left) Sa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3999" y="241527"/>
            <a:ext cx="3751114"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42492BEF-D108-42D1-B049-24E415609518}"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CF0B838F-B8BA-C4DD-DB16-EE066221B9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4134300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Content (Left) Blue">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9756000"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DAB05B14-0B0C-4BA2-B398-AD27F92AF6BC}"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63D77E68-8691-CDE5-1758-0FFE48D9AD2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3766308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Large Title, Content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14573" y="150830"/>
            <a:ext cx="9756000" cy="2130556"/>
          </a:xfrm>
        </p:spPr>
        <p:txBody>
          <a:bodyPr/>
          <a:lstStyle>
            <a:lvl1pPr>
              <a:lnSpc>
                <a:spcPct val="95000"/>
              </a:lnSpc>
              <a:defRPr sz="7600" spc="-150" baseline="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2917596"/>
            <a:ext cx="3751113" cy="3233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2E51ECEE-DA35-4B48-AE79-E871E6A1CB85}"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CBD56389-D18A-4CC9-548C-18EDAAECBBC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0149350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Left) + Quote '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65288292-E81C-36A8-BF4A-38F8FD4B7A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29"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87CE2E79-AF76-4DFE-B1A6-A61185833889}"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7253969" y="2220013"/>
            <a:ext cx="4288744" cy="1821762"/>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32186965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Left) + Quote 'A'">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89D8B897-29BE-5AAD-8C28-9082DA894973}"/>
              </a:ext>
            </a:extLst>
          </p:cNvPr>
          <p:cNvSpPr txBox="1"/>
          <p:nvPr userDrawn="1"/>
        </p:nvSpPr>
        <p:spPr>
          <a:xfrm>
            <a:off x="323999" y="1677900"/>
            <a:ext cx="4955922" cy="3932373"/>
          </a:xfrm>
          <a:prstGeom prst="rect">
            <a:avLst/>
          </a:prstGeom>
          <a:noFill/>
        </p:spPr>
        <p:txBody>
          <a:bodyPr wrap="square" lIns="0" tIns="0" rIns="0" bIns="0" rtlCol="0">
            <a:noAutofit/>
          </a:bodyPr>
          <a:lstStyle/>
          <a:p>
            <a:r>
              <a:rPr lang="en-US" sz="2000"/>
              <a:t>Please </a:t>
            </a:r>
            <a:r>
              <a:rPr lang="en-US" sz="2000" b="1"/>
              <a:t>do not hesitate </a:t>
            </a:r>
            <a:r>
              <a:rPr lang="en-US" sz="2000"/>
              <a:t>to contact</a:t>
            </a:r>
          </a:p>
          <a:p>
            <a:endParaRPr lang="en-US" sz="2000"/>
          </a:p>
          <a:p>
            <a:r>
              <a:rPr lang="en-US" sz="2000"/>
              <a:t>if you would like more information or guidance when organizing your meeting</a:t>
            </a:r>
          </a:p>
          <a:p>
            <a:br>
              <a:rPr lang="en-US" sz="2000">
                <a:highlight>
                  <a:srgbClr val="FFFF00"/>
                </a:highlight>
              </a:rPr>
            </a:br>
            <a:endParaRPr lang="en-US" sz="2000">
              <a:highlight>
                <a:srgbClr val="FFFF00"/>
              </a:highlight>
            </a:endParaRPr>
          </a:p>
          <a:p>
            <a:endParaRPr lang="en-US" sz="2000">
              <a:highlight>
                <a:srgbClr val="FFFF00"/>
              </a:highlight>
            </a:endParaRPr>
          </a:p>
          <a:p>
            <a:endParaRPr lang="en-US" sz="2000">
              <a:highlight>
                <a:srgbClr val="FFFF00"/>
              </a:highlight>
            </a:endParaRPr>
          </a:p>
          <a:p>
            <a:r>
              <a:rPr lang="en-US" sz="2000"/>
              <a:t>We will also be happy to provide you with the contact details of our production agency for assistance with any of the materials. </a:t>
            </a:r>
          </a:p>
          <a:p>
            <a:endParaRPr lang="en-US" sz="2000"/>
          </a:p>
          <a:p>
            <a:pPr algn="l"/>
            <a:endParaRPr lang="en-AR" sz="1600" b="1" spc="-10">
              <a:solidFill>
                <a:schemeClr val="accent2"/>
              </a:solidFill>
            </a:endParaRPr>
          </a:p>
        </p:txBody>
      </p:sp>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A6927CCB-3DC4-BDE1-4090-DE2C01E955D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203815"/>
          </a:xfrm>
        </p:spPr>
        <p:txBody>
          <a:bodyPr/>
          <a:lstStyle/>
          <a:p>
            <a:r>
              <a:rPr lang="en-US"/>
              <a:t>Click to edit Master title style</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FEFD3495-491C-44E4-B450-0B63167FD814}"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6938129" y="3337093"/>
            <a:ext cx="4117222" cy="2120900"/>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
        <p:nvSpPr>
          <p:cNvPr id="10" name="Text Placeholder 31">
            <a:extLst>
              <a:ext uri="{FF2B5EF4-FFF2-40B4-BE49-F238E27FC236}">
                <a16:creationId xmlns:a16="http://schemas.microsoft.com/office/drawing/2014/main" id="{B8CDAAA6-801E-BFDE-CAB8-4AA4A447D37B}"/>
              </a:ext>
            </a:extLst>
          </p:cNvPr>
          <p:cNvSpPr>
            <a:spLocks noGrp="1"/>
          </p:cNvSpPr>
          <p:nvPr>
            <p:ph type="body" sz="quarter" idx="16" hasCustomPrompt="1"/>
          </p:nvPr>
        </p:nvSpPr>
        <p:spPr>
          <a:xfrm>
            <a:off x="324001" y="1999739"/>
            <a:ext cx="4678306" cy="286261"/>
          </a:xfrm>
        </p:spPr>
        <p:txBody>
          <a:bodyPr>
            <a:noAutofit/>
          </a:bodyPr>
          <a:lstStyle>
            <a:lvl1pPr>
              <a:defRPr sz="2000" b="1"/>
            </a:lvl1pPr>
          </a:lstStyle>
          <a:p>
            <a:pPr lvl="0"/>
            <a:r>
              <a:rPr lang="en-US"/>
              <a:t>[insert contact here]</a:t>
            </a:r>
            <a:endParaRPr lang="en-AR"/>
          </a:p>
        </p:txBody>
      </p:sp>
      <p:sp>
        <p:nvSpPr>
          <p:cNvPr id="13" name="Text Placeholder 31">
            <a:extLst>
              <a:ext uri="{FF2B5EF4-FFF2-40B4-BE49-F238E27FC236}">
                <a16:creationId xmlns:a16="http://schemas.microsoft.com/office/drawing/2014/main" id="{FDAA7DDC-A9BA-3B09-8995-F8F2DFC3E2AF}"/>
              </a:ext>
            </a:extLst>
          </p:cNvPr>
          <p:cNvSpPr>
            <a:spLocks noGrp="1"/>
          </p:cNvSpPr>
          <p:nvPr>
            <p:ph type="body" sz="quarter" idx="17" hasCustomPrompt="1"/>
          </p:nvPr>
        </p:nvSpPr>
        <p:spPr>
          <a:xfrm>
            <a:off x="324000" y="3108569"/>
            <a:ext cx="4955921" cy="923557"/>
          </a:xfrm>
        </p:spPr>
        <p:txBody>
          <a:bodyPr>
            <a:noAutofit/>
          </a:bodyPr>
          <a:lstStyle>
            <a:lvl1pPr>
              <a:defRPr sz="2000" b="1"/>
            </a:lvl1pPr>
          </a:lstStyle>
          <a:p>
            <a:pPr lvl="0"/>
            <a:r>
              <a:rPr lang="en-US"/>
              <a:t>[insert contact details]</a:t>
            </a:r>
            <a:endParaRPr lang="en-AR"/>
          </a:p>
        </p:txBody>
      </p:sp>
    </p:spTree>
    <p:extLst>
      <p:ext uri="{BB962C8B-B14F-4D97-AF65-F5344CB8AC3E}">
        <p14:creationId xmlns:p14="http://schemas.microsoft.com/office/powerpoint/2010/main" val="22489046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Left) + Quote '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C2A687C7-D8FC-2814-0276-C1198ED8C3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CB012F92-644A-40C5-8371-6AEB512A300E}"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7253969" y="2874039"/>
            <a:ext cx="4130748" cy="2120900"/>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28124076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Left) + Quote '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009BE57E-4185-A07F-D475-2A07D27DA7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6465ACE3-B61C-4ADD-9AB7-76FB6344D1D4}"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8127999" y="1387475"/>
            <a:ext cx="3744914" cy="2041525"/>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22610689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Left) + Quote '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8FBDBB08-EBCB-3CEC-8EAF-BC484917D3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D42E846F-981B-4C3B-ACD6-C164C3F10415}"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7899662" y="1300548"/>
            <a:ext cx="3968337" cy="2204652"/>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3486468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A' crop 1">
    <p:bg>
      <p:bgPr>
        <a:solidFill>
          <a:schemeClr val="accent3"/>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92EDA2D-56F5-00A2-BA7B-4E0173FAA4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4233863" y="1277333"/>
            <a:ext cx="5359400" cy="2600930"/>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24001" y="1338606"/>
            <a:ext cx="2931962" cy="2539657"/>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8" name="Picture 7">
            <a:extLst>
              <a:ext uri="{FF2B5EF4-FFF2-40B4-BE49-F238E27FC236}">
                <a16:creationId xmlns:a16="http://schemas.microsoft.com/office/drawing/2014/main" id="{7F9D0656-1615-ECFB-CFB9-A18641D085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14169910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Left) + Quote 'Z'">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610307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ABD307FA-73DA-0129-EBCC-4C8616F895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20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7BFE304F-523C-4711-8D75-548772CC457F}"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Text Placeholder 10">
            <a:extLst>
              <a:ext uri="{FF2B5EF4-FFF2-40B4-BE49-F238E27FC236}">
                <a16:creationId xmlns:a16="http://schemas.microsoft.com/office/drawing/2014/main" id="{F67051CC-FF6D-EBE5-24EB-A0C1CF6D8055}"/>
              </a:ext>
            </a:extLst>
          </p:cNvPr>
          <p:cNvSpPr>
            <a:spLocks noGrp="1"/>
          </p:cNvSpPr>
          <p:nvPr>
            <p:ph type="body" sz="quarter" idx="13" hasCustomPrompt="1"/>
          </p:nvPr>
        </p:nvSpPr>
        <p:spPr>
          <a:xfrm>
            <a:off x="7253969" y="767148"/>
            <a:ext cx="4130748" cy="2204652"/>
          </a:xfrm>
        </p:spPr>
        <p:txBody>
          <a:bodyPr/>
          <a:lstStyle>
            <a:lvl1pPr marL="212400" indent="-212400">
              <a:lnSpc>
                <a:spcPct val="100000"/>
              </a:lnSpc>
              <a:defRPr sz="3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pull out quote</a:t>
            </a:r>
          </a:p>
        </p:txBody>
      </p:sp>
      <p:pic>
        <p:nvPicPr>
          <p:cNvPr id="12" name="Picture 11">
            <a:extLst>
              <a:ext uri="{FF2B5EF4-FFF2-40B4-BE49-F238E27FC236}">
                <a16:creationId xmlns:a16="http://schemas.microsoft.com/office/drawing/2014/main" id="{8BE78848-C281-5634-0384-FD71EAC76D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5177259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 Source 'S'">
    <p:bg>
      <p:bgPr>
        <a:solidFill>
          <a:schemeClr val="accent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4E6BADC-A43F-E5BA-93FD-A0E80B8ADF9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92" y="-54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5810C3AA-D22A-4ED5-BC1C-A293EFE6E400}"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485481" y="1819283"/>
            <a:ext cx="6510632"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825128" y="3366540"/>
            <a:ext cx="3732585"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25428759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ote + Source 'A'">
    <p:bg>
      <p:bgPr>
        <a:solidFill>
          <a:schemeClr val="accent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15A52A9-A81F-F010-BB48-070B1610A9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F01A32D5-2880-4C05-AB1C-8CBBB9D789B3}"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3450585" y="597194"/>
            <a:ext cx="6861212"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3748088" y="2158590"/>
            <a:ext cx="5200650"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3697569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ote + Source 'N'">
    <p:bg>
      <p:bgPr>
        <a:solidFill>
          <a:schemeClr val="accent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00639A4-03A8-239C-CB02-08FECCF70A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6DE8C87B-05A3-45AA-8D30-E708DFDC2B9D}"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1503575" y="597194"/>
            <a:ext cx="5978313"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2768600" y="2158590"/>
            <a:ext cx="4713288"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25924228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ote + Source 'D'">
    <p:bg>
      <p:bgPr>
        <a:solidFill>
          <a:schemeClr val="accent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845DB3D-F50C-8A1C-77F6-B557A993F3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D7608126-7299-4C12-B1A6-55E3AC02833C}"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3946082" y="597194"/>
            <a:ext cx="6861212"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4243585" y="2158590"/>
            <a:ext cx="5200650"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5491681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Quote + Source 'O'">
    <p:bg>
      <p:bgPr>
        <a:solidFill>
          <a:schemeClr val="accent3"/>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BBCA869-BC2E-A64A-23F0-E948A8EB72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5EDADA34-9495-441A-B93E-AC0ADB8630FF}"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4407996" y="597194"/>
            <a:ext cx="6861212"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4705499" y="2158590"/>
            <a:ext cx="5200650"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32534720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Quote + Source 'Z'">
    <p:bg>
      <p:bgPr>
        <a:solidFill>
          <a:schemeClr val="accent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4D257AB-8286-372E-B9BC-977E434ECA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5D0B8D04-71A2-472C-B602-73B083ADA5F9}"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5" name="Text Placeholder 10">
            <a:extLst>
              <a:ext uri="{FF2B5EF4-FFF2-40B4-BE49-F238E27FC236}">
                <a16:creationId xmlns:a16="http://schemas.microsoft.com/office/drawing/2014/main" id="{1E3BCD29-B8E3-300C-E00E-EB113F005FEB}"/>
              </a:ext>
            </a:extLst>
          </p:cNvPr>
          <p:cNvSpPr>
            <a:spLocks noGrp="1"/>
          </p:cNvSpPr>
          <p:nvPr>
            <p:ph type="body" sz="quarter" idx="13" hasCustomPrompt="1"/>
          </p:nvPr>
        </p:nvSpPr>
        <p:spPr>
          <a:xfrm>
            <a:off x="2461360" y="597194"/>
            <a:ext cx="7458927" cy="1545799"/>
          </a:xfrm>
        </p:spPr>
        <p:txBody>
          <a:bodyPr/>
          <a:lstStyle>
            <a:lvl1pPr marL="282575" indent="-282575">
              <a:lnSpc>
                <a:spcPct val="95000"/>
              </a:lnSpc>
              <a:defRPr sz="4200" b="1">
                <a:solidFill>
                  <a:schemeClr val="bg1"/>
                </a:solidFill>
              </a:defRPr>
            </a:lvl1pPr>
            <a:lvl2pPr marL="212400" indent="-212400">
              <a:lnSpc>
                <a:spcPct val="100000"/>
              </a:lnSpc>
              <a:defRPr sz="3200" b="1"/>
            </a:lvl2pPr>
            <a:lvl3pPr marL="212400" indent="-212400">
              <a:lnSpc>
                <a:spcPct val="100000"/>
              </a:lnSpc>
              <a:defRPr sz="3200" b="1"/>
            </a:lvl3pPr>
            <a:lvl4pPr marL="212400" indent="-212400">
              <a:lnSpc>
                <a:spcPct val="100000"/>
              </a:lnSpc>
              <a:defRPr sz="3200" b="1"/>
            </a:lvl4pPr>
            <a:lvl5pPr marL="212400" indent="-212400">
              <a:lnSpc>
                <a:spcPct val="100000"/>
              </a:lnSpc>
              <a:defRPr sz="3200" b="1"/>
            </a:lvl5pPr>
          </a:lstStyle>
          <a:p>
            <a:pPr lvl="0"/>
            <a:r>
              <a:rPr lang="en-US"/>
              <a:t>“Click to edit quote</a:t>
            </a:r>
          </a:p>
        </p:txBody>
      </p:sp>
      <p:sp>
        <p:nvSpPr>
          <p:cNvPr id="17" name="Text Placeholder 16">
            <a:extLst>
              <a:ext uri="{FF2B5EF4-FFF2-40B4-BE49-F238E27FC236}">
                <a16:creationId xmlns:a16="http://schemas.microsoft.com/office/drawing/2014/main" id="{30ACACA3-A980-FE04-96FE-5AF35BB528B8}"/>
              </a:ext>
            </a:extLst>
          </p:cNvPr>
          <p:cNvSpPr>
            <a:spLocks noGrp="1"/>
          </p:cNvSpPr>
          <p:nvPr>
            <p:ph type="body" sz="quarter" idx="14"/>
          </p:nvPr>
        </p:nvSpPr>
        <p:spPr>
          <a:xfrm>
            <a:off x="5206999" y="2158590"/>
            <a:ext cx="4386263" cy="1729066"/>
          </a:xfrm>
        </p:spPr>
        <p:txBody>
          <a:bodyPr/>
          <a:lstStyle>
            <a:lvl1pPr>
              <a:spcBef>
                <a:spcPts val="400"/>
              </a:spcBef>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9360F92C-1193-F976-5B8D-271F3586FE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7013031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Content (Right) '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84FDC48C-3B92-D86E-872D-97B3BCCD74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 y="0"/>
            <a:ext cx="6102929"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4657DAC3-DC12-43A7-BBDA-697CC314B54F}"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6188927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Content (Right) '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B15F7C95-8738-CD9E-D1E2-A794F113F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701BBC96-349A-49AA-AFCC-C1C52F830C7B}"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8349693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Content (Right) '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228A0A95-011F-E165-251B-B3E80DF3D5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85E88302-86FE-4922-B954-A1B0BBA6F8BD}"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641264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A' crop 2">
    <p:bg>
      <p:bgPr>
        <a:solidFill>
          <a:schemeClr val="accent3"/>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C78E79B-B460-F3A6-C747-2D23C7CF9F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4233863" y="1277333"/>
            <a:ext cx="5359400" cy="2600930"/>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24001" y="1338606"/>
            <a:ext cx="2931962" cy="2539657"/>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8" name="Picture 7">
            <a:extLst>
              <a:ext uri="{FF2B5EF4-FFF2-40B4-BE49-F238E27FC236}">
                <a16:creationId xmlns:a16="http://schemas.microsoft.com/office/drawing/2014/main" id="{7F9D0656-1615-ECFB-CFB9-A18641D085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13319766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Content (Right) '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732B716-F30A-B134-D1E0-A994C55F067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10CDDD5A-67DA-413F-8FCD-526A15E4BA59}"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6575392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Content (Right) '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C75B2A00-307C-C42C-3C3B-118F95AB05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18841CFF-4ADD-4EDF-A45F-40C93D3D6296}"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42119384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Content (Right) 'Z'">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965AFF8-EBA0-0BE5-43C2-7D18E3E16235}"/>
              </a:ext>
            </a:extLst>
          </p:cNvPr>
          <p:cNvSpPr/>
          <p:nvPr userDrawn="1"/>
        </p:nvSpPr>
        <p:spPr>
          <a:xfrm>
            <a:off x="0" y="0"/>
            <a:ext cx="609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F824B2D9-F918-68F7-62A7-6D6C737C3C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00" y="0"/>
            <a:ext cx="6102930" cy="6865200"/>
          </a:xfrm>
          <a:prstGeom prst="rect">
            <a:avLst/>
          </a:prstGeom>
        </p:spPr>
      </p:pic>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6670234" y="241527"/>
            <a:ext cx="3909863" cy="1517423"/>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670234"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A0D5795F-6D35-4E00-9877-7F2F6FA0CAFE}"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9" name="Picture 8">
            <a:extLst>
              <a:ext uri="{FF2B5EF4-FFF2-40B4-BE49-F238E27FC236}">
                <a16:creationId xmlns:a16="http://schemas.microsoft.com/office/drawing/2014/main" id="{CD7A1DF5-3C3C-B04E-082D-E74AA369FFD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5384373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amp; Captions (1) Sand">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3ACF68D4-167E-28EA-F370-144045CC268C}"/>
              </a:ext>
            </a:extLst>
          </p:cNvPr>
          <p:cNvSpPr>
            <a:spLocks noGrp="1"/>
          </p:cNvSpPr>
          <p:nvPr>
            <p:ph type="pic" sz="quarter" idx="17"/>
          </p:nvPr>
        </p:nvSpPr>
        <p:spPr>
          <a:xfrm>
            <a:off x="4233862" y="2441576"/>
            <a:ext cx="7958137" cy="4416424"/>
          </a:xfrm>
        </p:spPr>
        <p:txBody>
          <a:bodyPr/>
          <a:lstStyle>
            <a:lvl1pPr>
              <a:defRPr sz="1400"/>
            </a:lvl1pPr>
          </a:lstStyle>
          <a:p>
            <a:r>
              <a:rPr lang="en-US"/>
              <a:t>Click icon to add picture</a:t>
            </a:r>
            <a:endParaRPr lang="en-GB"/>
          </a:p>
        </p:txBody>
      </p:sp>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200"/>
            <a:ext cx="9756000" cy="1688774"/>
          </a:xfrm>
        </p:spPr>
        <p:txBody>
          <a:bodyPr/>
          <a:lstStyle>
            <a:lvl1pPr>
              <a:defRPr sz="3200" spc="-20" baseline="0"/>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48B2D161-5EFC-41D6-A074-13E196474775}"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9" name="Text Placeholder 11">
            <a:extLst>
              <a:ext uri="{FF2B5EF4-FFF2-40B4-BE49-F238E27FC236}">
                <a16:creationId xmlns:a16="http://schemas.microsoft.com/office/drawing/2014/main" id="{32739DBE-FB5D-1A37-FBAC-4CDDA50A8E00}"/>
              </a:ext>
            </a:extLst>
          </p:cNvPr>
          <p:cNvSpPr>
            <a:spLocks noGrp="1"/>
          </p:cNvSpPr>
          <p:nvPr>
            <p:ph type="body" sz="quarter" idx="13" hasCustomPrompt="1"/>
          </p:nvPr>
        </p:nvSpPr>
        <p:spPr>
          <a:xfrm>
            <a:off x="2289093" y="2398569"/>
            <a:ext cx="1786020" cy="3067194"/>
          </a:xfrm>
        </p:spPr>
        <p:txBody>
          <a:bodyPr/>
          <a:lstStyle>
            <a:lvl1pPr>
              <a:spcBef>
                <a:spcPts val="500"/>
              </a:spcBef>
              <a:spcAft>
                <a:spcPts val="800"/>
              </a:spcAft>
              <a:defRPr sz="1600" b="1">
                <a:solidFill>
                  <a:schemeClr val="accent2"/>
                </a:solidFill>
              </a:defRPr>
            </a:lvl1pPr>
            <a:lvl2pPr marL="0" indent="0">
              <a:spcBef>
                <a:spcPts val="200"/>
              </a:spcBef>
              <a:buNone/>
              <a:defRPr sz="1300">
                <a:solidFill>
                  <a:schemeClr val="accent2"/>
                </a:solidFill>
              </a:defRPr>
            </a:lvl2pPr>
            <a:lvl3pPr marL="103188" indent="-103188">
              <a:spcBef>
                <a:spcPts val="200"/>
              </a:spcBef>
              <a:buClrTx/>
              <a:buFont typeface="Arial" panose="020B0604020202020204" pitchFamily="34" charset="0"/>
              <a:buChar char="•"/>
              <a:defRPr sz="1300">
                <a:solidFill>
                  <a:schemeClr val="accent2"/>
                </a:solidFill>
              </a:defRPr>
            </a:lvl3pPr>
            <a:lvl4pPr marL="103188" indent="-103188">
              <a:spcBef>
                <a:spcPts val="200"/>
              </a:spcBef>
              <a:buClrTx/>
              <a:buFont typeface="Arial" panose="020B0604020202020204" pitchFamily="34" charset="0"/>
              <a:buChar char="•"/>
              <a:defRPr sz="1300">
                <a:solidFill>
                  <a:schemeClr val="accent2"/>
                </a:solidFill>
              </a:defRPr>
            </a:lvl4pPr>
            <a:lvl5pPr marL="103188" indent="-103188">
              <a:spcBef>
                <a:spcPts val="200"/>
              </a:spcBef>
              <a:buClrTx/>
              <a:buFont typeface="Arial" panose="020B0604020202020204" pitchFamily="34" charset="0"/>
              <a:buChar char="•"/>
              <a:defRPr sz="1300">
                <a:solidFill>
                  <a:schemeClr val="accent2"/>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709381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amp; Captions (1) Blue">
    <p:bg>
      <p:bgPr>
        <a:solidFill>
          <a:schemeClr val="accent4"/>
        </a:solidFill>
        <a:effectLst/>
      </p:bgPr>
    </p:bg>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3ACF68D4-167E-28EA-F370-144045CC268C}"/>
              </a:ext>
            </a:extLst>
          </p:cNvPr>
          <p:cNvSpPr>
            <a:spLocks noGrp="1"/>
          </p:cNvSpPr>
          <p:nvPr>
            <p:ph type="pic" sz="quarter" idx="17"/>
          </p:nvPr>
        </p:nvSpPr>
        <p:spPr>
          <a:xfrm>
            <a:off x="4233862" y="2441576"/>
            <a:ext cx="7958137" cy="4416424"/>
          </a:xfrm>
        </p:spPr>
        <p:txBody>
          <a:bodyPr/>
          <a:lstStyle>
            <a:lvl1pPr>
              <a:defRPr sz="1400">
                <a:solidFill>
                  <a:schemeClr val="accent1"/>
                </a:solidFill>
              </a:defRPr>
            </a:lvl1pPr>
          </a:lstStyle>
          <a:p>
            <a:r>
              <a:rPr lang="en-US"/>
              <a:t>Click icon to add picture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accent1"/>
                </a:solidFill>
              </a:defRPr>
            </a:lvl1pPr>
          </a:lstStyle>
          <a:p>
            <a:fld id="{EF9256EA-A194-4B6C-B7EC-2A930F9CD719}"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accent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accent1"/>
                </a:solidFill>
              </a:defRPr>
            </a:lvl1pPr>
          </a:lstStyle>
          <a:p>
            <a:fld id="{A31C51CB-94C2-40E2-B070-08CEE3D6A386}" type="slidenum">
              <a:rPr lang="en-GB" smtClean="0"/>
              <a:pPr/>
              <a:t>‹#›</a:t>
            </a:fld>
            <a:endParaRPr lang="en-GB"/>
          </a:p>
        </p:txBody>
      </p:sp>
      <p:sp>
        <p:nvSpPr>
          <p:cNvPr id="9" name="Text Placeholder 11">
            <a:extLst>
              <a:ext uri="{FF2B5EF4-FFF2-40B4-BE49-F238E27FC236}">
                <a16:creationId xmlns:a16="http://schemas.microsoft.com/office/drawing/2014/main" id="{32739DBE-FB5D-1A37-FBAC-4CDDA50A8E00}"/>
              </a:ext>
            </a:extLst>
          </p:cNvPr>
          <p:cNvSpPr>
            <a:spLocks noGrp="1"/>
          </p:cNvSpPr>
          <p:nvPr>
            <p:ph type="body" sz="quarter" idx="13" hasCustomPrompt="1"/>
          </p:nvPr>
        </p:nvSpPr>
        <p:spPr>
          <a:xfrm>
            <a:off x="2289093" y="2398569"/>
            <a:ext cx="1786020" cy="3067194"/>
          </a:xfrm>
        </p:spPr>
        <p:txBody>
          <a:bodyPr/>
          <a:lstStyle>
            <a:lvl1pPr>
              <a:spcBef>
                <a:spcPts val="500"/>
              </a:spcBef>
              <a:spcAft>
                <a:spcPts val="800"/>
              </a:spcAft>
              <a:defRPr sz="1600" b="1">
                <a:solidFill>
                  <a:schemeClr val="accent1"/>
                </a:solidFill>
              </a:defRPr>
            </a:lvl1pPr>
            <a:lvl2pPr marL="0" indent="0">
              <a:spcBef>
                <a:spcPts val="200"/>
              </a:spcBef>
              <a:buNone/>
              <a:defRPr sz="1300">
                <a:solidFill>
                  <a:schemeClr val="accent1"/>
                </a:solidFill>
              </a:defRPr>
            </a:lvl2pPr>
            <a:lvl3pPr marL="103188" indent="-103188">
              <a:spcBef>
                <a:spcPts val="200"/>
              </a:spcBef>
              <a:buClrTx/>
              <a:buFont typeface="Arial" panose="020B0604020202020204" pitchFamily="34" charset="0"/>
              <a:buChar char="•"/>
              <a:defRPr sz="1300">
                <a:solidFill>
                  <a:schemeClr val="accent1"/>
                </a:solidFill>
              </a:defRPr>
            </a:lvl3pPr>
            <a:lvl4pPr marL="103188" indent="-103188">
              <a:spcBef>
                <a:spcPts val="200"/>
              </a:spcBef>
              <a:buClrTx/>
              <a:buFont typeface="Arial" panose="020B0604020202020204" pitchFamily="34" charset="0"/>
              <a:buChar char="•"/>
              <a:defRPr sz="1300">
                <a:solidFill>
                  <a:schemeClr val="accent1"/>
                </a:solidFill>
              </a:defRPr>
            </a:lvl4pPr>
            <a:lvl5pPr marL="103188" indent="-103188">
              <a:spcBef>
                <a:spcPts val="200"/>
              </a:spcBef>
              <a:buClrTx/>
              <a:buFont typeface="Arial" panose="020B0604020202020204" pitchFamily="34" charset="0"/>
              <a:buChar char="•"/>
              <a:defRPr sz="1300">
                <a:solidFill>
                  <a:schemeClr val="accent1"/>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8" y="241200"/>
            <a:ext cx="9756000" cy="1688774"/>
          </a:xfrm>
        </p:spPr>
        <p:txBody>
          <a:bodyPr/>
          <a:lstStyle>
            <a:lvl1pPr>
              <a:defRPr sz="3200" spc="-20" baseline="0">
                <a:solidFill>
                  <a:schemeClr val="accent1"/>
                </a:solidFill>
              </a:defRPr>
            </a:lvl1pPr>
          </a:lstStyle>
          <a:p>
            <a:r>
              <a:rPr lang="en-US"/>
              <a:t>Click to edit Master title style</a:t>
            </a:r>
            <a:endParaRPr lang="en-GB"/>
          </a:p>
        </p:txBody>
      </p:sp>
    </p:spTree>
    <p:extLst>
      <p:ext uri="{BB962C8B-B14F-4D97-AF65-F5344CB8AC3E}">
        <p14:creationId xmlns:p14="http://schemas.microsoft.com/office/powerpoint/2010/main" val="579573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s &amp; Captions (2) Sa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01C4C647-2F3C-4255-B2DD-42D4C795F300}"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9" name="Text Placeholder 11">
            <a:extLst>
              <a:ext uri="{FF2B5EF4-FFF2-40B4-BE49-F238E27FC236}">
                <a16:creationId xmlns:a16="http://schemas.microsoft.com/office/drawing/2014/main" id="{32739DBE-FB5D-1A37-FBAC-4CDDA50A8E00}"/>
              </a:ext>
            </a:extLst>
          </p:cNvPr>
          <p:cNvSpPr>
            <a:spLocks noGrp="1"/>
          </p:cNvSpPr>
          <p:nvPr>
            <p:ph type="body" sz="quarter" idx="13" hasCustomPrompt="1"/>
          </p:nvPr>
        </p:nvSpPr>
        <p:spPr>
          <a:xfrm>
            <a:off x="8128000" y="2398569"/>
            <a:ext cx="1609889" cy="1479694"/>
          </a:xfrm>
        </p:spPr>
        <p:txBody>
          <a:bodyPr/>
          <a:lstStyle>
            <a:lvl1pPr>
              <a:spcBef>
                <a:spcPts val="500"/>
              </a:spcBef>
              <a:spcAft>
                <a:spcPts val="800"/>
              </a:spcAft>
              <a:defRPr sz="1600" b="1">
                <a:solidFill>
                  <a:schemeClr val="accent2"/>
                </a:solidFill>
              </a:defRPr>
            </a:lvl1pPr>
            <a:lvl2pPr marL="0" indent="0">
              <a:spcBef>
                <a:spcPts val="200"/>
              </a:spcBef>
              <a:buNone/>
              <a:defRPr sz="1100">
                <a:solidFill>
                  <a:schemeClr val="accent2"/>
                </a:solidFill>
              </a:defRPr>
            </a:lvl2pPr>
            <a:lvl3pPr marL="103188" indent="-103188">
              <a:spcBef>
                <a:spcPts val="200"/>
              </a:spcBef>
              <a:buClrTx/>
              <a:buFont typeface="Arial" panose="020B0604020202020204" pitchFamily="34" charset="0"/>
              <a:buChar char="•"/>
              <a:defRPr sz="1100">
                <a:solidFill>
                  <a:schemeClr val="accent2"/>
                </a:solidFill>
              </a:defRPr>
            </a:lvl3pPr>
            <a:lvl4pPr marL="103188" indent="-103188">
              <a:spcBef>
                <a:spcPts val="200"/>
              </a:spcBef>
              <a:buClrTx/>
              <a:buFont typeface="Arial" panose="020B0604020202020204" pitchFamily="34" charset="0"/>
              <a:buChar char="•"/>
              <a:defRPr sz="1100">
                <a:solidFill>
                  <a:schemeClr val="accent2"/>
                </a:solidFill>
              </a:defRPr>
            </a:lvl4pPr>
            <a:lvl5pPr marL="103188" indent="-103188">
              <a:spcBef>
                <a:spcPts val="200"/>
              </a:spcBef>
              <a:buClrTx/>
              <a:buFont typeface="Arial" panose="020B0604020202020204" pitchFamily="34" charset="0"/>
              <a:buChar char="•"/>
              <a:defRPr sz="1100">
                <a:solidFill>
                  <a:schemeClr val="accent2"/>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11">
            <a:extLst>
              <a:ext uri="{FF2B5EF4-FFF2-40B4-BE49-F238E27FC236}">
                <a16:creationId xmlns:a16="http://schemas.microsoft.com/office/drawing/2014/main" id="{3855E7BD-DFA1-15E6-2596-8DA68706FC07}"/>
              </a:ext>
            </a:extLst>
          </p:cNvPr>
          <p:cNvSpPr>
            <a:spLocks noGrp="1"/>
          </p:cNvSpPr>
          <p:nvPr>
            <p:ph type="body" sz="quarter" idx="14" hasCustomPrompt="1"/>
          </p:nvPr>
        </p:nvSpPr>
        <p:spPr>
          <a:xfrm>
            <a:off x="8128000" y="4004055"/>
            <a:ext cx="1609889" cy="1479694"/>
          </a:xfrm>
        </p:spPr>
        <p:txBody>
          <a:bodyPr/>
          <a:lstStyle>
            <a:lvl1pPr>
              <a:spcBef>
                <a:spcPts val="500"/>
              </a:spcBef>
              <a:spcAft>
                <a:spcPts val="800"/>
              </a:spcAft>
              <a:defRPr sz="1600" b="1">
                <a:solidFill>
                  <a:schemeClr val="accent2"/>
                </a:solidFill>
              </a:defRPr>
            </a:lvl1pPr>
            <a:lvl2pPr marL="0" indent="0">
              <a:spcBef>
                <a:spcPts val="200"/>
              </a:spcBef>
              <a:buNone/>
              <a:defRPr sz="1100">
                <a:solidFill>
                  <a:schemeClr val="accent2"/>
                </a:solidFill>
              </a:defRPr>
            </a:lvl2pPr>
            <a:lvl3pPr marL="103188" indent="-103188">
              <a:spcBef>
                <a:spcPts val="200"/>
              </a:spcBef>
              <a:buClrTx/>
              <a:buFont typeface="Arial" panose="020B0604020202020204" pitchFamily="34" charset="0"/>
              <a:buChar char="•"/>
              <a:defRPr sz="1100">
                <a:solidFill>
                  <a:schemeClr val="accent2"/>
                </a:solidFill>
              </a:defRPr>
            </a:lvl3pPr>
            <a:lvl4pPr marL="103188" indent="-103188">
              <a:spcBef>
                <a:spcPts val="200"/>
              </a:spcBef>
              <a:buClrTx/>
              <a:buFont typeface="Arial" panose="020B0604020202020204" pitchFamily="34" charset="0"/>
              <a:buChar char="•"/>
              <a:defRPr sz="1100">
                <a:solidFill>
                  <a:schemeClr val="accent2"/>
                </a:solidFill>
              </a:defRPr>
            </a:lvl4pPr>
            <a:lvl5pPr marL="103188" indent="-103188">
              <a:spcBef>
                <a:spcPts val="200"/>
              </a:spcBef>
              <a:buClrTx/>
              <a:buFont typeface="Arial" panose="020B0604020202020204" pitchFamily="34" charset="0"/>
              <a:buChar char="•"/>
              <a:defRPr sz="1100">
                <a:solidFill>
                  <a:schemeClr val="accent2"/>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F6E76A2F-E6DC-C26F-D9B7-A279159056F5}"/>
              </a:ext>
            </a:extLst>
          </p:cNvPr>
          <p:cNvSpPr>
            <a:spLocks noGrp="1"/>
          </p:cNvSpPr>
          <p:nvPr>
            <p:ph type="body" sz="quarter" idx="15" hasCustomPrompt="1"/>
          </p:nvPr>
        </p:nvSpPr>
        <p:spPr>
          <a:xfrm>
            <a:off x="10083752" y="2398569"/>
            <a:ext cx="1609889" cy="1479694"/>
          </a:xfrm>
        </p:spPr>
        <p:txBody>
          <a:bodyPr/>
          <a:lstStyle>
            <a:lvl1pPr>
              <a:spcBef>
                <a:spcPts val="500"/>
              </a:spcBef>
              <a:spcAft>
                <a:spcPts val="800"/>
              </a:spcAft>
              <a:defRPr sz="1600" b="1">
                <a:solidFill>
                  <a:schemeClr val="accent2"/>
                </a:solidFill>
              </a:defRPr>
            </a:lvl1pPr>
            <a:lvl2pPr marL="0" indent="0">
              <a:spcBef>
                <a:spcPts val="200"/>
              </a:spcBef>
              <a:buNone/>
              <a:defRPr sz="1100">
                <a:solidFill>
                  <a:schemeClr val="accent2"/>
                </a:solidFill>
              </a:defRPr>
            </a:lvl2pPr>
            <a:lvl3pPr marL="103188" indent="-103188">
              <a:spcBef>
                <a:spcPts val="200"/>
              </a:spcBef>
              <a:buClrTx/>
              <a:buFont typeface="Arial" panose="020B0604020202020204" pitchFamily="34" charset="0"/>
              <a:buChar char="•"/>
              <a:defRPr sz="1100">
                <a:solidFill>
                  <a:schemeClr val="accent2"/>
                </a:solidFill>
              </a:defRPr>
            </a:lvl3pPr>
            <a:lvl4pPr marL="103188" indent="-103188">
              <a:spcBef>
                <a:spcPts val="200"/>
              </a:spcBef>
              <a:buClrTx/>
              <a:buFont typeface="Arial" panose="020B0604020202020204" pitchFamily="34" charset="0"/>
              <a:buChar char="•"/>
              <a:defRPr sz="1100">
                <a:solidFill>
                  <a:schemeClr val="accent2"/>
                </a:solidFill>
              </a:defRPr>
            </a:lvl4pPr>
            <a:lvl5pPr marL="103188" indent="-103188">
              <a:spcBef>
                <a:spcPts val="200"/>
              </a:spcBef>
              <a:buClrTx/>
              <a:buFont typeface="Arial" panose="020B0604020202020204" pitchFamily="34" charset="0"/>
              <a:buChar char="•"/>
              <a:defRPr sz="1100">
                <a:solidFill>
                  <a:schemeClr val="accent2"/>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a:extLst>
              <a:ext uri="{FF2B5EF4-FFF2-40B4-BE49-F238E27FC236}">
                <a16:creationId xmlns:a16="http://schemas.microsoft.com/office/drawing/2014/main" id="{65785879-EB2B-3317-348C-1E3F282A0F79}"/>
              </a:ext>
            </a:extLst>
          </p:cNvPr>
          <p:cNvSpPr>
            <a:spLocks noGrp="1"/>
          </p:cNvSpPr>
          <p:nvPr>
            <p:ph type="body" sz="quarter" idx="16" hasCustomPrompt="1"/>
          </p:nvPr>
        </p:nvSpPr>
        <p:spPr>
          <a:xfrm>
            <a:off x="10083752" y="4004055"/>
            <a:ext cx="1609889" cy="1479694"/>
          </a:xfrm>
        </p:spPr>
        <p:txBody>
          <a:bodyPr/>
          <a:lstStyle>
            <a:lvl1pPr>
              <a:spcBef>
                <a:spcPts val="500"/>
              </a:spcBef>
              <a:spcAft>
                <a:spcPts val="800"/>
              </a:spcAft>
              <a:defRPr sz="1600" b="1">
                <a:solidFill>
                  <a:schemeClr val="accent2"/>
                </a:solidFill>
              </a:defRPr>
            </a:lvl1pPr>
            <a:lvl2pPr marL="0" indent="0">
              <a:spcBef>
                <a:spcPts val="200"/>
              </a:spcBef>
              <a:buNone/>
              <a:defRPr sz="1100">
                <a:solidFill>
                  <a:schemeClr val="accent2"/>
                </a:solidFill>
              </a:defRPr>
            </a:lvl2pPr>
            <a:lvl3pPr marL="103188" indent="-103188">
              <a:spcBef>
                <a:spcPts val="200"/>
              </a:spcBef>
              <a:buClrTx/>
              <a:buFont typeface="Arial" panose="020B0604020202020204" pitchFamily="34" charset="0"/>
              <a:buChar char="•"/>
              <a:defRPr sz="1100">
                <a:solidFill>
                  <a:schemeClr val="accent2"/>
                </a:solidFill>
              </a:defRPr>
            </a:lvl3pPr>
            <a:lvl4pPr marL="103188" indent="-103188">
              <a:spcBef>
                <a:spcPts val="200"/>
              </a:spcBef>
              <a:buClrTx/>
              <a:buFont typeface="Arial" panose="020B0604020202020204" pitchFamily="34" charset="0"/>
              <a:buChar char="•"/>
              <a:defRPr sz="1100">
                <a:solidFill>
                  <a:schemeClr val="accent2"/>
                </a:solidFill>
              </a:defRPr>
            </a:lvl4pPr>
            <a:lvl5pPr marL="103188" indent="-103188">
              <a:spcBef>
                <a:spcPts val="200"/>
              </a:spcBef>
              <a:buClrTx/>
              <a:buFont typeface="Arial" panose="020B0604020202020204" pitchFamily="34" charset="0"/>
              <a:buChar char="•"/>
              <a:defRPr sz="1100">
                <a:solidFill>
                  <a:schemeClr val="accent2"/>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Picture Placeholder 15">
            <a:extLst>
              <a:ext uri="{FF2B5EF4-FFF2-40B4-BE49-F238E27FC236}">
                <a16:creationId xmlns:a16="http://schemas.microsoft.com/office/drawing/2014/main" id="{3ACF68D4-167E-28EA-F370-144045CC268C}"/>
              </a:ext>
            </a:extLst>
          </p:cNvPr>
          <p:cNvSpPr>
            <a:spLocks noGrp="1"/>
          </p:cNvSpPr>
          <p:nvPr>
            <p:ph type="pic" sz="quarter" idx="17"/>
          </p:nvPr>
        </p:nvSpPr>
        <p:spPr>
          <a:xfrm>
            <a:off x="323850" y="2441576"/>
            <a:ext cx="3744000" cy="3024188"/>
          </a:xfrm>
        </p:spPr>
        <p:txBody>
          <a:bodyPr/>
          <a:lstStyle>
            <a:lvl1pPr>
              <a:defRPr sz="1400"/>
            </a:lvl1pPr>
          </a:lstStyle>
          <a:p>
            <a:r>
              <a:rPr lang="en-US"/>
              <a:t>Click icon to add picture</a:t>
            </a:r>
            <a:endParaRPr lang="en-GB"/>
          </a:p>
        </p:txBody>
      </p:sp>
      <p:sp>
        <p:nvSpPr>
          <p:cNvPr id="17" name="Picture Placeholder 15">
            <a:extLst>
              <a:ext uri="{FF2B5EF4-FFF2-40B4-BE49-F238E27FC236}">
                <a16:creationId xmlns:a16="http://schemas.microsoft.com/office/drawing/2014/main" id="{4FBB8786-C231-0100-4EAA-505D7B1B3FEB}"/>
              </a:ext>
            </a:extLst>
          </p:cNvPr>
          <p:cNvSpPr>
            <a:spLocks noGrp="1"/>
          </p:cNvSpPr>
          <p:nvPr>
            <p:ph type="pic" sz="quarter" idx="18"/>
          </p:nvPr>
        </p:nvSpPr>
        <p:spPr>
          <a:xfrm>
            <a:off x="4225925" y="2441576"/>
            <a:ext cx="3744000" cy="3024188"/>
          </a:xfrm>
        </p:spPr>
        <p:txBody>
          <a:bodyPr/>
          <a:lstStyle>
            <a:lvl1pPr>
              <a:defRPr sz="1400"/>
            </a:lvl1pPr>
          </a:lstStyle>
          <a:p>
            <a:r>
              <a:rPr lang="en-US"/>
              <a:t>Click icon to add picture</a:t>
            </a:r>
            <a:endParaRPr lang="en-GB"/>
          </a:p>
        </p:txBody>
      </p:sp>
      <p:pic>
        <p:nvPicPr>
          <p:cNvPr id="7" name="Picture 6">
            <a:extLst>
              <a:ext uri="{FF2B5EF4-FFF2-40B4-BE49-F238E27FC236}">
                <a16:creationId xmlns:a16="http://schemas.microsoft.com/office/drawing/2014/main" id="{F60DA4B9-96F1-8C52-6B10-C5C69EA554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12083511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s &amp; Captions (2) Blue">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lvl1pPr>
              <a:defRPr>
                <a:solidFill>
                  <a:schemeClr val="accent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accent1"/>
                </a:solidFill>
              </a:defRPr>
            </a:lvl1pPr>
          </a:lstStyle>
          <a:p>
            <a:fld id="{86C8F275-B5E3-463F-9F33-49B93AA654C5}"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accent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accent1"/>
                </a:solidFill>
              </a:defRPr>
            </a:lvl1pPr>
          </a:lstStyle>
          <a:p>
            <a:fld id="{A31C51CB-94C2-40E2-B070-08CEE3D6A386}" type="slidenum">
              <a:rPr lang="en-GB" smtClean="0"/>
              <a:pPr/>
              <a:t>‹#›</a:t>
            </a:fld>
            <a:endParaRPr lang="en-GB"/>
          </a:p>
        </p:txBody>
      </p:sp>
      <p:sp>
        <p:nvSpPr>
          <p:cNvPr id="9" name="Text Placeholder 11">
            <a:extLst>
              <a:ext uri="{FF2B5EF4-FFF2-40B4-BE49-F238E27FC236}">
                <a16:creationId xmlns:a16="http://schemas.microsoft.com/office/drawing/2014/main" id="{32739DBE-FB5D-1A37-FBAC-4CDDA50A8E00}"/>
              </a:ext>
            </a:extLst>
          </p:cNvPr>
          <p:cNvSpPr>
            <a:spLocks noGrp="1"/>
          </p:cNvSpPr>
          <p:nvPr>
            <p:ph type="body" sz="quarter" idx="13" hasCustomPrompt="1"/>
          </p:nvPr>
        </p:nvSpPr>
        <p:spPr>
          <a:xfrm>
            <a:off x="8128000" y="2398569"/>
            <a:ext cx="1609889" cy="1479694"/>
          </a:xfrm>
        </p:spPr>
        <p:txBody>
          <a:bodyPr/>
          <a:lstStyle>
            <a:lvl1pPr>
              <a:spcBef>
                <a:spcPts val="500"/>
              </a:spcBef>
              <a:spcAft>
                <a:spcPts val="800"/>
              </a:spcAft>
              <a:defRPr sz="1600" b="1">
                <a:solidFill>
                  <a:schemeClr val="accent1"/>
                </a:solidFill>
              </a:defRPr>
            </a:lvl1pPr>
            <a:lvl2pPr marL="0" indent="0">
              <a:spcBef>
                <a:spcPts val="200"/>
              </a:spcBef>
              <a:buNone/>
              <a:defRPr sz="1100">
                <a:solidFill>
                  <a:schemeClr val="accent1"/>
                </a:solidFill>
              </a:defRPr>
            </a:lvl2pPr>
            <a:lvl3pPr marL="103188" indent="-103188">
              <a:spcBef>
                <a:spcPts val="200"/>
              </a:spcBef>
              <a:buClrTx/>
              <a:buFont typeface="Arial" panose="020B0604020202020204" pitchFamily="34" charset="0"/>
              <a:buChar char="•"/>
              <a:defRPr sz="1100">
                <a:solidFill>
                  <a:schemeClr val="accent1"/>
                </a:solidFill>
              </a:defRPr>
            </a:lvl3pPr>
            <a:lvl4pPr marL="103188" indent="-103188">
              <a:spcBef>
                <a:spcPts val="200"/>
              </a:spcBef>
              <a:buClrTx/>
              <a:buFont typeface="Arial" panose="020B0604020202020204" pitchFamily="34" charset="0"/>
              <a:buChar char="•"/>
              <a:defRPr sz="1100">
                <a:solidFill>
                  <a:schemeClr val="accent1"/>
                </a:solidFill>
              </a:defRPr>
            </a:lvl4pPr>
            <a:lvl5pPr marL="103188" indent="-103188">
              <a:spcBef>
                <a:spcPts val="200"/>
              </a:spcBef>
              <a:buClrTx/>
              <a:buFont typeface="Arial" panose="020B0604020202020204" pitchFamily="34" charset="0"/>
              <a:buChar char="•"/>
              <a:defRPr sz="1100">
                <a:solidFill>
                  <a:schemeClr val="accent1"/>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11">
            <a:extLst>
              <a:ext uri="{FF2B5EF4-FFF2-40B4-BE49-F238E27FC236}">
                <a16:creationId xmlns:a16="http://schemas.microsoft.com/office/drawing/2014/main" id="{3855E7BD-DFA1-15E6-2596-8DA68706FC07}"/>
              </a:ext>
            </a:extLst>
          </p:cNvPr>
          <p:cNvSpPr>
            <a:spLocks noGrp="1"/>
          </p:cNvSpPr>
          <p:nvPr>
            <p:ph type="body" sz="quarter" idx="14" hasCustomPrompt="1"/>
          </p:nvPr>
        </p:nvSpPr>
        <p:spPr>
          <a:xfrm>
            <a:off x="8128000" y="4004055"/>
            <a:ext cx="1609889" cy="1479694"/>
          </a:xfrm>
        </p:spPr>
        <p:txBody>
          <a:bodyPr/>
          <a:lstStyle>
            <a:lvl1pPr>
              <a:spcBef>
                <a:spcPts val="500"/>
              </a:spcBef>
              <a:spcAft>
                <a:spcPts val="800"/>
              </a:spcAft>
              <a:defRPr sz="1600" b="1">
                <a:solidFill>
                  <a:schemeClr val="accent1"/>
                </a:solidFill>
              </a:defRPr>
            </a:lvl1pPr>
            <a:lvl2pPr marL="0" indent="0">
              <a:spcBef>
                <a:spcPts val="200"/>
              </a:spcBef>
              <a:buNone/>
              <a:defRPr sz="1100">
                <a:solidFill>
                  <a:schemeClr val="accent1"/>
                </a:solidFill>
              </a:defRPr>
            </a:lvl2pPr>
            <a:lvl3pPr marL="103188" indent="-103188">
              <a:spcBef>
                <a:spcPts val="200"/>
              </a:spcBef>
              <a:buClrTx/>
              <a:buFont typeface="Arial" panose="020B0604020202020204" pitchFamily="34" charset="0"/>
              <a:buChar char="•"/>
              <a:defRPr sz="1100">
                <a:solidFill>
                  <a:schemeClr val="accent1"/>
                </a:solidFill>
              </a:defRPr>
            </a:lvl3pPr>
            <a:lvl4pPr marL="103188" indent="-103188">
              <a:spcBef>
                <a:spcPts val="200"/>
              </a:spcBef>
              <a:buClrTx/>
              <a:buFont typeface="Arial" panose="020B0604020202020204" pitchFamily="34" charset="0"/>
              <a:buChar char="•"/>
              <a:defRPr sz="1100">
                <a:solidFill>
                  <a:schemeClr val="accent1"/>
                </a:solidFill>
              </a:defRPr>
            </a:lvl4pPr>
            <a:lvl5pPr marL="103188" indent="-103188">
              <a:spcBef>
                <a:spcPts val="200"/>
              </a:spcBef>
              <a:buClrTx/>
              <a:buFont typeface="Arial" panose="020B0604020202020204" pitchFamily="34" charset="0"/>
              <a:buChar char="•"/>
              <a:defRPr sz="1100">
                <a:solidFill>
                  <a:schemeClr val="accent1"/>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11">
            <a:extLst>
              <a:ext uri="{FF2B5EF4-FFF2-40B4-BE49-F238E27FC236}">
                <a16:creationId xmlns:a16="http://schemas.microsoft.com/office/drawing/2014/main" id="{F6E76A2F-E6DC-C26F-D9B7-A279159056F5}"/>
              </a:ext>
            </a:extLst>
          </p:cNvPr>
          <p:cNvSpPr>
            <a:spLocks noGrp="1"/>
          </p:cNvSpPr>
          <p:nvPr>
            <p:ph type="body" sz="quarter" idx="15" hasCustomPrompt="1"/>
          </p:nvPr>
        </p:nvSpPr>
        <p:spPr>
          <a:xfrm>
            <a:off x="10083752" y="2398569"/>
            <a:ext cx="1609889" cy="1479694"/>
          </a:xfrm>
        </p:spPr>
        <p:txBody>
          <a:bodyPr/>
          <a:lstStyle>
            <a:lvl1pPr>
              <a:spcBef>
                <a:spcPts val="500"/>
              </a:spcBef>
              <a:spcAft>
                <a:spcPts val="800"/>
              </a:spcAft>
              <a:defRPr sz="1600" b="1">
                <a:solidFill>
                  <a:schemeClr val="accent1"/>
                </a:solidFill>
              </a:defRPr>
            </a:lvl1pPr>
            <a:lvl2pPr marL="0" indent="0">
              <a:spcBef>
                <a:spcPts val="200"/>
              </a:spcBef>
              <a:buNone/>
              <a:defRPr sz="1100">
                <a:solidFill>
                  <a:schemeClr val="accent1"/>
                </a:solidFill>
              </a:defRPr>
            </a:lvl2pPr>
            <a:lvl3pPr marL="103188" indent="-103188">
              <a:spcBef>
                <a:spcPts val="200"/>
              </a:spcBef>
              <a:buClrTx/>
              <a:buFont typeface="Arial" panose="020B0604020202020204" pitchFamily="34" charset="0"/>
              <a:buChar char="•"/>
              <a:defRPr sz="1100">
                <a:solidFill>
                  <a:schemeClr val="accent1"/>
                </a:solidFill>
              </a:defRPr>
            </a:lvl3pPr>
            <a:lvl4pPr marL="103188" indent="-103188">
              <a:spcBef>
                <a:spcPts val="200"/>
              </a:spcBef>
              <a:buClrTx/>
              <a:buFont typeface="Arial" panose="020B0604020202020204" pitchFamily="34" charset="0"/>
              <a:buChar char="•"/>
              <a:defRPr sz="1100">
                <a:solidFill>
                  <a:schemeClr val="accent1"/>
                </a:solidFill>
              </a:defRPr>
            </a:lvl4pPr>
            <a:lvl5pPr marL="103188" indent="-103188">
              <a:spcBef>
                <a:spcPts val="200"/>
              </a:spcBef>
              <a:buClrTx/>
              <a:buFont typeface="Arial" panose="020B0604020202020204" pitchFamily="34" charset="0"/>
              <a:buChar char="•"/>
              <a:defRPr sz="1100">
                <a:solidFill>
                  <a:schemeClr val="accent1"/>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a:extLst>
              <a:ext uri="{FF2B5EF4-FFF2-40B4-BE49-F238E27FC236}">
                <a16:creationId xmlns:a16="http://schemas.microsoft.com/office/drawing/2014/main" id="{65785879-EB2B-3317-348C-1E3F282A0F79}"/>
              </a:ext>
            </a:extLst>
          </p:cNvPr>
          <p:cNvSpPr>
            <a:spLocks noGrp="1"/>
          </p:cNvSpPr>
          <p:nvPr>
            <p:ph type="body" sz="quarter" idx="16" hasCustomPrompt="1"/>
          </p:nvPr>
        </p:nvSpPr>
        <p:spPr>
          <a:xfrm>
            <a:off x="10083752" y="4004055"/>
            <a:ext cx="1609889" cy="1479694"/>
          </a:xfrm>
        </p:spPr>
        <p:txBody>
          <a:bodyPr/>
          <a:lstStyle>
            <a:lvl1pPr>
              <a:spcBef>
                <a:spcPts val="500"/>
              </a:spcBef>
              <a:spcAft>
                <a:spcPts val="800"/>
              </a:spcAft>
              <a:defRPr sz="1600" b="1">
                <a:solidFill>
                  <a:schemeClr val="accent1"/>
                </a:solidFill>
              </a:defRPr>
            </a:lvl1pPr>
            <a:lvl2pPr marL="0" indent="0">
              <a:spcBef>
                <a:spcPts val="200"/>
              </a:spcBef>
              <a:buNone/>
              <a:defRPr sz="1100">
                <a:solidFill>
                  <a:schemeClr val="accent1"/>
                </a:solidFill>
              </a:defRPr>
            </a:lvl2pPr>
            <a:lvl3pPr marL="103188" indent="-103188">
              <a:spcBef>
                <a:spcPts val="200"/>
              </a:spcBef>
              <a:buClrTx/>
              <a:buFont typeface="Arial" panose="020B0604020202020204" pitchFamily="34" charset="0"/>
              <a:buChar char="•"/>
              <a:defRPr sz="1100">
                <a:solidFill>
                  <a:schemeClr val="accent1"/>
                </a:solidFill>
              </a:defRPr>
            </a:lvl3pPr>
            <a:lvl4pPr marL="103188" indent="-103188">
              <a:spcBef>
                <a:spcPts val="200"/>
              </a:spcBef>
              <a:buClrTx/>
              <a:buFont typeface="Arial" panose="020B0604020202020204" pitchFamily="34" charset="0"/>
              <a:buChar char="•"/>
              <a:defRPr sz="1100">
                <a:solidFill>
                  <a:schemeClr val="accent1"/>
                </a:solidFill>
              </a:defRPr>
            </a:lvl4pPr>
            <a:lvl5pPr marL="103188" indent="-103188">
              <a:spcBef>
                <a:spcPts val="200"/>
              </a:spcBef>
              <a:buClrTx/>
              <a:buFont typeface="Arial" panose="020B0604020202020204" pitchFamily="34" charset="0"/>
              <a:buChar char="•"/>
              <a:defRPr sz="1100">
                <a:solidFill>
                  <a:schemeClr val="accent1"/>
                </a:solidFill>
              </a:defRPr>
            </a:lvl5pPr>
          </a:lstStyle>
          <a:p>
            <a:pPr lvl="0"/>
            <a:r>
              <a:rPr lang="en-US"/>
              <a:t>Bold heading</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Picture Placeholder 15">
            <a:extLst>
              <a:ext uri="{FF2B5EF4-FFF2-40B4-BE49-F238E27FC236}">
                <a16:creationId xmlns:a16="http://schemas.microsoft.com/office/drawing/2014/main" id="{3ACF68D4-167E-28EA-F370-144045CC268C}"/>
              </a:ext>
            </a:extLst>
          </p:cNvPr>
          <p:cNvSpPr>
            <a:spLocks noGrp="1"/>
          </p:cNvSpPr>
          <p:nvPr>
            <p:ph type="pic" sz="quarter" idx="17"/>
          </p:nvPr>
        </p:nvSpPr>
        <p:spPr>
          <a:xfrm>
            <a:off x="323850" y="2441576"/>
            <a:ext cx="3744000" cy="3024188"/>
          </a:xfrm>
        </p:spPr>
        <p:txBody>
          <a:bodyPr/>
          <a:lstStyle>
            <a:lvl1pPr>
              <a:defRPr sz="1400">
                <a:solidFill>
                  <a:schemeClr val="accent1"/>
                </a:solidFill>
              </a:defRPr>
            </a:lvl1pPr>
          </a:lstStyle>
          <a:p>
            <a:r>
              <a:rPr lang="en-US"/>
              <a:t>Click icon to add picture</a:t>
            </a:r>
            <a:endParaRPr lang="en-GB"/>
          </a:p>
        </p:txBody>
      </p:sp>
      <p:sp>
        <p:nvSpPr>
          <p:cNvPr id="17" name="Picture Placeholder 15">
            <a:extLst>
              <a:ext uri="{FF2B5EF4-FFF2-40B4-BE49-F238E27FC236}">
                <a16:creationId xmlns:a16="http://schemas.microsoft.com/office/drawing/2014/main" id="{4FBB8786-C231-0100-4EAA-505D7B1B3FEB}"/>
              </a:ext>
            </a:extLst>
          </p:cNvPr>
          <p:cNvSpPr>
            <a:spLocks noGrp="1"/>
          </p:cNvSpPr>
          <p:nvPr>
            <p:ph type="pic" sz="quarter" idx="18"/>
          </p:nvPr>
        </p:nvSpPr>
        <p:spPr>
          <a:xfrm>
            <a:off x="4225925" y="2441576"/>
            <a:ext cx="3744000" cy="3024188"/>
          </a:xfrm>
        </p:spPr>
        <p:txBody>
          <a:bodyPr/>
          <a:lstStyle>
            <a:lvl1pPr>
              <a:defRPr sz="1400">
                <a:solidFill>
                  <a:schemeClr val="accent1"/>
                </a:solidFill>
              </a:defRPr>
            </a:lvl1pPr>
          </a:lstStyle>
          <a:p>
            <a:r>
              <a:rPr lang="en-US"/>
              <a:t>Click icon to add picture</a:t>
            </a:r>
            <a:endParaRPr lang="en-GB"/>
          </a:p>
        </p:txBody>
      </p:sp>
      <p:pic>
        <p:nvPicPr>
          <p:cNvPr id="8" name="Picture 7">
            <a:extLst>
              <a:ext uri="{FF2B5EF4-FFF2-40B4-BE49-F238E27FC236}">
                <a16:creationId xmlns:a16="http://schemas.microsoft.com/office/drawing/2014/main" id="{5F5D5AA5-E9E4-37F2-43E2-281111D312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8045964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Text (top right) Dark">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6184750" cy="1517423"/>
          </a:xfrm>
        </p:spPr>
        <p:txBody>
          <a:bodyPr/>
          <a:lstStyle>
            <a:lvl1pPr>
              <a:defRPr>
                <a:solidFill>
                  <a:schemeClr val="bg1"/>
                </a:solidFill>
              </a:defRPr>
            </a:lvl1pPr>
          </a:lstStyle>
          <a:p>
            <a:r>
              <a:rPr lang="en-US"/>
              <a:t>Click to edit Master title style</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8F14FE28-5548-4E0D-974C-1520F286A6A6}"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2" name="Text Placeholder 11">
            <a:extLst>
              <a:ext uri="{FF2B5EF4-FFF2-40B4-BE49-F238E27FC236}">
                <a16:creationId xmlns:a16="http://schemas.microsoft.com/office/drawing/2014/main" id="{E454B8FA-4979-2C6F-A999-E7DADA9FD311}"/>
              </a:ext>
            </a:extLst>
          </p:cNvPr>
          <p:cNvSpPr>
            <a:spLocks noGrp="1"/>
          </p:cNvSpPr>
          <p:nvPr>
            <p:ph type="body" sz="quarter" idx="13"/>
          </p:nvPr>
        </p:nvSpPr>
        <p:spPr>
          <a:xfrm>
            <a:off x="8128000" y="297259"/>
            <a:ext cx="3740000" cy="1461691"/>
          </a:xfrm>
        </p:spPr>
        <p:txBody>
          <a:bodyPr/>
          <a:lstStyle>
            <a:lvl1pPr>
              <a:spcBef>
                <a:spcPts val="500"/>
              </a:spcBef>
              <a:defRPr sz="1300">
                <a:solidFill>
                  <a:schemeClr val="bg1"/>
                </a:solidFill>
              </a:defRPr>
            </a:lvl1pPr>
            <a:lvl2pPr marL="103188" indent="-103188">
              <a:spcBef>
                <a:spcPts val="200"/>
              </a:spcBef>
              <a:defRPr sz="1300">
                <a:solidFill>
                  <a:schemeClr val="bg1"/>
                </a:solidFill>
              </a:defRPr>
            </a:lvl2pPr>
            <a:lvl3pPr marL="103188" indent="-103188">
              <a:spcBef>
                <a:spcPts val="200"/>
              </a:spcBef>
              <a:buClrTx/>
              <a:buFont typeface="Arial" panose="020B0604020202020204" pitchFamily="34" charset="0"/>
              <a:buChar char="•"/>
              <a:defRPr sz="1300">
                <a:solidFill>
                  <a:schemeClr val="bg1"/>
                </a:solidFill>
              </a:defRPr>
            </a:lvl3pPr>
            <a:lvl4pPr marL="103188" indent="-103188">
              <a:spcBef>
                <a:spcPts val="200"/>
              </a:spcBef>
              <a:buClrTx/>
              <a:buFont typeface="Arial" panose="020B0604020202020204" pitchFamily="34" charset="0"/>
              <a:buChar char="•"/>
              <a:defRPr sz="1300">
                <a:solidFill>
                  <a:schemeClr val="bg1"/>
                </a:solidFill>
              </a:defRPr>
            </a:lvl4pPr>
            <a:lvl5pPr marL="103188" indent="-103188">
              <a:spcBef>
                <a:spcPts val="200"/>
              </a:spcBef>
              <a:buClrTx/>
              <a:buFont typeface="Arial" panose="020B0604020202020204" pitchFamily="34" charset="0"/>
              <a:buChar char="•"/>
              <a:defRPr sz="13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a:extLst>
              <a:ext uri="{FF2B5EF4-FFF2-40B4-BE49-F238E27FC236}">
                <a16:creationId xmlns:a16="http://schemas.microsoft.com/office/drawing/2014/main" id="{37747D72-198B-89D0-DCFD-5D2BA33BC6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3470199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and Text (top right) Ligh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527"/>
            <a:ext cx="6184750" cy="1517423"/>
          </a:xfrm>
        </p:spPr>
        <p:txBody>
          <a:bodyPr/>
          <a:lstStyle>
            <a:lvl1pPr>
              <a:defRPr>
                <a:solidFill>
                  <a:schemeClr val="accent2"/>
                </a:solidFill>
              </a:defRPr>
            </a:lvl1pPr>
          </a:lstStyle>
          <a:p>
            <a:r>
              <a:rPr lang="en-US"/>
              <a:t>Click to edit Master title style</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AA85C468-FB54-46B8-B520-EA3C466242A1}"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12" name="Text Placeholder 11">
            <a:extLst>
              <a:ext uri="{FF2B5EF4-FFF2-40B4-BE49-F238E27FC236}">
                <a16:creationId xmlns:a16="http://schemas.microsoft.com/office/drawing/2014/main" id="{E454B8FA-4979-2C6F-A999-E7DADA9FD311}"/>
              </a:ext>
            </a:extLst>
          </p:cNvPr>
          <p:cNvSpPr>
            <a:spLocks noGrp="1"/>
          </p:cNvSpPr>
          <p:nvPr>
            <p:ph type="body" sz="quarter" idx="13"/>
          </p:nvPr>
        </p:nvSpPr>
        <p:spPr>
          <a:xfrm>
            <a:off x="8128000" y="297259"/>
            <a:ext cx="3740000" cy="1461691"/>
          </a:xfrm>
        </p:spPr>
        <p:txBody>
          <a:bodyPr/>
          <a:lstStyle>
            <a:lvl1pPr>
              <a:spcBef>
                <a:spcPts val="500"/>
              </a:spcBef>
              <a:defRPr sz="1300">
                <a:solidFill>
                  <a:schemeClr val="accent2"/>
                </a:solidFill>
              </a:defRPr>
            </a:lvl1pPr>
            <a:lvl2pPr marL="103188" indent="-103188">
              <a:spcBef>
                <a:spcPts val="200"/>
              </a:spcBef>
              <a:defRPr sz="1300">
                <a:solidFill>
                  <a:schemeClr val="accent2"/>
                </a:solidFill>
              </a:defRPr>
            </a:lvl2pPr>
            <a:lvl3pPr marL="103188" indent="-103188">
              <a:spcBef>
                <a:spcPts val="200"/>
              </a:spcBef>
              <a:buClrTx/>
              <a:buFont typeface="Arial" panose="020B0604020202020204" pitchFamily="34" charset="0"/>
              <a:buChar char="•"/>
              <a:defRPr sz="1300">
                <a:solidFill>
                  <a:schemeClr val="accent2"/>
                </a:solidFill>
              </a:defRPr>
            </a:lvl3pPr>
            <a:lvl4pPr marL="103188" indent="-103188">
              <a:spcBef>
                <a:spcPts val="200"/>
              </a:spcBef>
              <a:buClrTx/>
              <a:buFont typeface="Arial" panose="020B0604020202020204" pitchFamily="34" charset="0"/>
              <a:buChar char="•"/>
              <a:defRPr sz="1300">
                <a:solidFill>
                  <a:schemeClr val="accent2"/>
                </a:solidFill>
              </a:defRPr>
            </a:lvl4pPr>
            <a:lvl5pPr marL="103188" indent="-103188">
              <a:spcBef>
                <a:spcPts val="200"/>
              </a:spcBef>
              <a:buClrTx/>
              <a:buFont typeface="Arial" panose="020B0604020202020204" pitchFamily="34" charset="0"/>
              <a:buChar char="•"/>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4192CA79-7DF3-65C8-70E9-26BE6C1708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17313689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Subheading + Text (Right) San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8133916" y="303525"/>
            <a:ext cx="3737410" cy="936494"/>
          </a:xfrm>
        </p:spPr>
        <p:txBody>
          <a:bodyPr/>
          <a:lstStyle>
            <a:lvl1pPr>
              <a:defRPr sz="1300">
                <a:solidFill>
                  <a:schemeClr val="accent2"/>
                </a:solidFill>
              </a:defRPr>
            </a:lvl1pPr>
          </a:lstStyle>
          <a:p>
            <a:r>
              <a:rPr lang="en-US"/>
              <a:t>Click to edit Subheading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8133915" y="3374797"/>
            <a:ext cx="3751113" cy="2776766"/>
          </a:xfrm>
        </p:spPr>
        <p:txBody>
          <a:bodyPr/>
          <a:lstStyle>
            <a:lvl1pPr>
              <a:defRPr>
                <a:solidFill>
                  <a:schemeClr val="accent2"/>
                </a:solidFill>
              </a:defRPr>
            </a:lvl1pPr>
            <a:lvl2pPr>
              <a:defRPr>
                <a:solidFill>
                  <a:schemeClr val="accent2"/>
                </a:solidFill>
              </a:defRPr>
            </a:lvl2pPr>
            <a:lvl3pPr>
              <a:defRPr>
                <a:solidFill>
                  <a:schemeClr val="accent2"/>
                </a:solidFill>
              </a:defRPr>
            </a:lvl3pPr>
            <a:lvl4pPr>
              <a:defRPr>
                <a:solidFill>
                  <a:schemeClr val="accent2"/>
                </a:solidFill>
              </a:defRPr>
            </a:lvl4pPr>
            <a:lvl5pP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FF941A59-BF35-49FA-8E97-73C19FE4814B}"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8" name="Picture 7">
            <a:extLst>
              <a:ext uri="{FF2B5EF4-FFF2-40B4-BE49-F238E27FC236}">
                <a16:creationId xmlns:a16="http://schemas.microsoft.com/office/drawing/2014/main" id="{817C87F8-3315-AB6B-21E4-1F2AC8F148A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469649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N' crop 1">
    <p:bg>
      <p:bgPr>
        <a:solidFill>
          <a:schemeClr val="accent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C37A326-E8D7-8722-90C8-0DA85986ED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8128000" y="226244"/>
            <a:ext cx="3739999" cy="2069281"/>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8128000" y="2917596"/>
            <a:ext cx="3744913" cy="1490892"/>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1D978A32-E423-3BE0-C5DE-44C8C32EBB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28080985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Subheading + Text (Right) Blue">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8133916" y="303525"/>
            <a:ext cx="3737410" cy="936494"/>
          </a:xfrm>
        </p:spPr>
        <p:txBody>
          <a:bodyPr/>
          <a:lstStyle>
            <a:lvl1pPr>
              <a:defRPr sz="1300">
                <a:solidFill>
                  <a:schemeClr val="accent1"/>
                </a:solidFill>
              </a:defRPr>
            </a:lvl1pPr>
          </a:lstStyle>
          <a:p>
            <a:r>
              <a:rPr lang="en-US"/>
              <a:t>Click to edit Subheading</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8133915" y="3374797"/>
            <a:ext cx="3751113" cy="2776766"/>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ACCD36A2-249D-49D0-8C81-D62287F43F88}"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pic>
        <p:nvPicPr>
          <p:cNvPr id="7" name="Picture 6">
            <a:extLst>
              <a:ext uri="{FF2B5EF4-FFF2-40B4-BE49-F238E27FC236}">
                <a16:creationId xmlns:a16="http://schemas.microsoft.com/office/drawing/2014/main" id="{3367DC1E-7AD3-FEF5-4EBD-F221E2D2130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91230157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 Content (Right) San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7973737" y="259238"/>
            <a:ext cx="3909863" cy="2036287"/>
          </a:xfrm>
        </p:spPr>
        <p:txBody>
          <a:bodyPr/>
          <a:lstStyle>
            <a:lvl1pPr>
              <a:defRPr sz="2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7973737" y="2943519"/>
            <a:ext cx="3751113" cy="3055644"/>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1E1AE676-F81F-47A0-8654-59E8E8388C97}"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8" name="Picture 7">
            <a:extLst>
              <a:ext uri="{FF2B5EF4-FFF2-40B4-BE49-F238E27FC236}">
                <a16:creationId xmlns:a16="http://schemas.microsoft.com/office/drawing/2014/main" id="{014DB147-CBEC-AAF6-402F-864C9FFA5A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
        <p:nvSpPr>
          <p:cNvPr id="13" name="Picture Placeholder 12">
            <a:extLst>
              <a:ext uri="{FF2B5EF4-FFF2-40B4-BE49-F238E27FC236}">
                <a16:creationId xmlns:a16="http://schemas.microsoft.com/office/drawing/2014/main" id="{7491F5E9-0C0E-778C-F10D-CC2EDCC86ED5}"/>
              </a:ext>
            </a:extLst>
          </p:cNvPr>
          <p:cNvSpPr>
            <a:spLocks noGrp="1"/>
          </p:cNvSpPr>
          <p:nvPr>
            <p:ph type="pic" sz="quarter" idx="13"/>
          </p:nvPr>
        </p:nvSpPr>
        <p:spPr>
          <a:xfrm>
            <a:off x="0" y="0"/>
            <a:ext cx="6096000" cy="6858000"/>
          </a:xfrm>
        </p:spPr>
        <p:txBody>
          <a:bodyPr/>
          <a:lstStyle>
            <a:lvl1pPr>
              <a:defRPr sz="1400"/>
            </a:lvl1pPr>
          </a:lstStyle>
          <a:p>
            <a:r>
              <a:rPr lang="en-US"/>
              <a:t>Click icon to add picture</a:t>
            </a:r>
            <a:endParaRPr lang="en-GB"/>
          </a:p>
        </p:txBody>
      </p:sp>
    </p:spTree>
    <p:extLst>
      <p:ext uri="{BB962C8B-B14F-4D97-AF65-F5344CB8AC3E}">
        <p14:creationId xmlns:p14="http://schemas.microsoft.com/office/powerpoint/2010/main" val="127057592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 Content (Righ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7973737" y="259238"/>
            <a:ext cx="3909863" cy="2036287"/>
          </a:xfrm>
        </p:spPr>
        <p:txBody>
          <a:bodyPr/>
          <a:lstStyle>
            <a:lvl1pPr>
              <a:defRPr sz="2200" spc="0">
                <a:solidFill>
                  <a:schemeClr val="bg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7973737" y="2943519"/>
            <a:ext cx="3751113" cy="3055644"/>
          </a:xfrm>
        </p:spPr>
        <p:txBody>
          <a:bodyPr/>
          <a:lstStyle>
            <a:lvl1pPr>
              <a:defRPr sz="1300">
                <a:solidFill>
                  <a:schemeClr val="bg1"/>
                </a:solidFill>
              </a:defRPr>
            </a:lvl1pPr>
            <a:lvl2pPr>
              <a:defRPr sz="1300">
                <a:solidFill>
                  <a:schemeClr val="bg1"/>
                </a:solidFill>
              </a:defRPr>
            </a:lvl2pPr>
            <a:lvl3pPr>
              <a:buClrTx/>
              <a:defRPr sz="1300">
                <a:solidFill>
                  <a:schemeClr val="bg1"/>
                </a:solidFill>
              </a:defRPr>
            </a:lvl3pPr>
            <a:lvl4pPr>
              <a:buClrTx/>
              <a:defRPr sz="1300">
                <a:solidFill>
                  <a:schemeClr val="bg1"/>
                </a:solidFill>
              </a:defRPr>
            </a:lvl4pPr>
            <a:lvl5pPr>
              <a:buClrTx/>
              <a:defRPr sz="13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0355C50F-72E6-4CF1-B77E-BAD85B08F80F}"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3" name="Picture Placeholder 12">
            <a:extLst>
              <a:ext uri="{FF2B5EF4-FFF2-40B4-BE49-F238E27FC236}">
                <a16:creationId xmlns:a16="http://schemas.microsoft.com/office/drawing/2014/main" id="{7491F5E9-0C0E-778C-F10D-CC2EDCC86ED5}"/>
              </a:ext>
            </a:extLst>
          </p:cNvPr>
          <p:cNvSpPr>
            <a:spLocks noGrp="1"/>
          </p:cNvSpPr>
          <p:nvPr>
            <p:ph type="pic" sz="quarter" idx="13"/>
          </p:nvPr>
        </p:nvSpPr>
        <p:spPr>
          <a:xfrm>
            <a:off x="0" y="0"/>
            <a:ext cx="6096000" cy="6858000"/>
          </a:xfrm>
        </p:spPr>
        <p:txBody>
          <a:bodyPr/>
          <a:lstStyle>
            <a:lvl1pPr>
              <a:defRPr sz="1400"/>
            </a:lvl1pPr>
          </a:lstStyle>
          <a:p>
            <a:r>
              <a:rPr lang="en-US"/>
              <a:t>Click icon to add picture</a:t>
            </a:r>
            <a:endParaRPr lang="en-GB"/>
          </a:p>
        </p:txBody>
      </p:sp>
      <p:pic>
        <p:nvPicPr>
          <p:cNvPr id="7" name="Picture 6">
            <a:extLst>
              <a:ext uri="{FF2B5EF4-FFF2-40B4-BE49-F238E27FC236}">
                <a16:creationId xmlns:a16="http://schemas.microsoft.com/office/drawing/2014/main" id="{6C1806D9-849D-FEA6-0615-45DB3A9721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7210876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t (Left) + Image">
    <p:bg>
      <p:bgPr>
        <a:solidFill>
          <a:schemeClr val="bg2"/>
        </a:solidFill>
        <a:effectLst/>
      </p:bgPr>
    </p:bg>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491F5E9-0C0E-778C-F10D-CC2EDCC86ED5}"/>
              </a:ext>
            </a:extLst>
          </p:cNvPr>
          <p:cNvSpPr>
            <a:spLocks noGrp="1"/>
          </p:cNvSpPr>
          <p:nvPr>
            <p:ph type="pic" sz="quarter" idx="13"/>
          </p:nvPr>
        </p:nvSpPr>
        <p:spPr>
          <a:xfrm>
            <a:off x="6096000" y="0"/>
            <a:ext cx="6096000" cy="6858000"/>
          </a:xfrm>
        </p:spPr>
        <p:txBody>
          <a:bodyPr/>
          <a:lstStyle>
            <a:lvl1pPr>
              <a:defRPr sz="1400"/>
            </a:lvl1pPr>
          </a:lstStyle>
          <a:p>
            <a:r>
              <a:rPr lang="en-US"/>
              <a:t>Click icon to add picture</a:t>
            </a: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5438" y="259238"/>
            <a:ext cx="3909863" cy="2036287"/>
          </a:xfrm>
        </p:spPr>
        <p:txBody>
          <a:bodyPr/>
          <a:lstStyle>
            <a:lvl1pPr>
              <a:defRPr sz="2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2270275" y="2943519"/>
            <a:ext cx="2777975" cy="3055644"/>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809AD346-2474-4B91-9AF6-D367E937844A}"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8" name="Picture 7">
            <a:extLst>
              <a:ext uri="{FF2B5EF4-FFF2-40B4-BE49-F238E27FC236}">
                <a16:creationId xmlns:a16="http://schemas.microsoft.com/office/drawing/2014/main" id="{48B3BE42-85FC-8E3C-7B71-C8EB60DA9C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6920852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Statement +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D7F588-5617-D1DE-CE8F-9107E5B8EB71}"/>
              </a:ext>
            </a:extLst>
          </p:cNvPr>
          <p:cNvSpPr/>
          <p:nvPr userDrawn="1"/>
        </p:nvSpPr>
        <p:spPr>
          <a:xfrm>
            <a:off x="0" y="3129699"/>
            <a:ext cx="12192000" cy="37283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56ED483-6C2F-A436-A5D9-A0E6EDD51D69}"/>
              </a:ext>
            </a:extLst>
          </p:cNvPr>
          <p:cNvSpPr>
            <a:spLocks noGrp="1"/>
          </p:cNvSpPr>
          <p:nvPr>
            <p:ph type="title" hasCustomPrompt="1"/>
          </p:nvPr>
        </p:nvSpPr>
        <p:spPr>
          <a:xfrm>
            <a:off x="221530" y="-113122"/>
            <a:ext cx="11651383" cy="2408647"/>
          </a:xfrm>
        </p:spPr>
        <p:txBody>
          <a:bodyPr/>
          <a:lstStyle>
            <a:lvl1pPr>
              <a:defRPr sz="14000" spc="-300" baseline="0"/>
            </a:lvl1pPr>
          </a:lstStyle>
          <a:p>
            <a:r>
              <a:rPr lang="en-US"/>
              <a:t>Edit title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5438" y="3374797"/>
            <a:ext cx="6183312" cy="2624366"/>
          </a:xfrm>
        </p:spPr>
        <p:txBody>
          <a:bodyPr/>
          <a:lstStyle>
            <a:lvl1pPr>
              <a:defRPr sz="2200" b="1"/>
            </a:lvl1pPr>
            <a:lvl2pPr>
              <a:defRPr sz="2200" b="1"/>
            </a:lvl2pPr>
            <a:lvl3pPr>
              <a:defRPr b="1"/>
            </a:lvl3pPr>
            <a:lvl4pPr>
              <a:defRPr b="1"/>
            </a:lvl4pPr>
            <a:lvl5pPr>
              <a:defRPr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p>
            <a:fld id="{CD3E29B3-1EDE-4176-B643-48A5A891B80E}"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8" name="Picture 7">
            <a:extLst>
              <a:ext uri="{FF2B5EF4-FFF2-40B4-BE49-F238E27FC236}">
                <a16:creationId xmlns:a16="http://schemas.microsoft.com/office/drawing/2014/main" id="{0C232FFB-B980-85BE-5DCC-68B32EE912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6732632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 3 Images (San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1" y="259238"/>
            <a:ext cx="3422500" cy="2036287"/>
          </a:xfrm>
        </p:spPr>
        <p:txBody>
          <a:bodyPr/>
          <a:lstStyle>
            <a:lvl1pPr>
              <a:defRPr sz="2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474720"/>
            <a:ext cx="3751113" cy="2524443"/>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0480F26E-4CBE-4C01-9AC7-9E2C12CB33D6}"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10" name="Picture Placeholder 9">
            <a:extLst>
              <a:ext uri="{FF2B5EF4-FFF2-40B4-BE49-F238E27FC236}">
                <a16:creationId xmlns:a16="http://schemas.microsoft.com/office/drawing/2014/main" id="{7A8F3E86-1402-D7AB-E6F5-98450EADD522}"/>
              </a:ext>
            </a:extLst>
          </p:cNvPr>
          <p:cNvSpPr>
            <a:spLocks noGrp="1"/>
          </p:cNvSpPr>
          <p:nvPr>
            <p:ph type="pic" sz="quarter" idx="13"/>
          </p:nvPr>
        </p:nvSpPr>
        <p:spPr>
          <a:xfrm>
            <a:off x="4233863" y="334963"/>
            <a:ext cx="7634287" cy="3014662"/>
          </a:xfrm>
        </p:spPr>
        <p:txBody>
          <a:bodyPr/>
          <a:lstStyle>
            <a:lvl1pPr>
              <a:defRPr sz="1400">
                <a:solidFill>
                  <a:schemeClr val="accent2"/>
                </a:solidFill>
              </a:defRPr>
            </a:lvl1pPr>
          </a:lstStyle>
          <a:p>
            <a:r>
              <a:rPr lang="en-US"/>
              <a:t>Click icon to add picture</a:t>
            </a:r>
            <a:endParaRPr lang="en-GB"/>
          </a:p>
        </p:txBody>
      </p:sp>
      <p:sp>
        <p:nvSpPr>
          <p:cNvPr id="12" name="Picture Placeholder 9">
            <a:extLst>
              <a:ext uri="{FF2B5EF4-FFF2-40B4-BE49-F238E27FC236}">
                <a16:creationId xmlns:a16="http://schemas.microsoft.com/office/drawing/2014/main" id="{90D8BBA5-0A41-D5DC-4877-DA81667CC919}"/>
              </a:ext>
            </a:extLst>
          </p:cNvPr>
          <p:cNvSpPr>
            <a:spLocks noGrp="1"/>
          </p:cNvSpPr>
          <p:nvPr>
            <p:ph type="pic" sz="quarter" idx="14"/>
          </p:nvPr>
        </p:nvSpPr>
        <p:spPr>
          <a:xfrm>
            <a:off x="4233863" y="3505200"/>
            <a:ext cx="3735387" cy="2493963"/>
          </a:xfrm>
        </p:spPr>
        <p:txBody>
          <a:bodyPr/>
          <a:lstStyle>
            <a:lvl1pPr>
              <a:defRPr sz="1400">
                <a:solidFill>
                  <a:schemeClr val="accent2"/>
                </a:solidFill>
              </a:defRPr>
            </a:lvl1pPr>
          </a:lstStyle>
          <a:p>
            <a:r>
              <a:rPr lang="en-US"/>
              <a:t>Click icon to add picture</a:t>
            </a:r>
            <a:endParaRPr lang="en-GB"/>
          </a:p>
        </p:txBody>
      </p:sp>
      <p:sp>
        <p:nvSpPr>
          <p:cNvPr id="14" name="Picture Placeholder 9">
            <a:extLst>
              <a:ext uri="{FF2B5EF4-FFF2-40B4-BE49-F238E27FC236}">
                <a16:creationId xmlns:a16="http://schemas.microsoft.com/office/drawing/2014/main" id="{DD0A121E-7B0B-91C5-2F81-3B50CF497161}"/>
              </a:ext>
            </a:extLst>
          </p:cNvPr>
          <p:cNvSpPr>
            <a:spLocks noGrp="1"/>
          </p:cNvSpPr>
          <p:nvPr>
            <p:ph type="pic" sz="quarter" idx="15"/>
          </p:nvPr>
        </p:nvSpPr>
        <p:spPr>
          <a:xfrm>
            <a:off x="8128000" y="3505200"/>
            <a:ext cx="3735387" cy="2493963"/>
          </a:xfrm>
        </p:spPr>
        <p:txBody>
          <a:bodyPr/>
          <a:lstStyle>
            <a:lvl1pPr>
              <a:defRPr sz="1400">
                <a:solidFill>
                  <a:schemeClr val="accent2"/>
                </a:solidFill>
              </a:defRPr>
            </a:lvl1pPr>
          </a:lstStyle>
          <a:p>
            <a:r>
              <a:rPr lang="en-US"/>
              <a:t>Click icon to add picture</a:t>
            </a:r>
            <a:endParaRPr lang="en-GB"/>
          </a:p>
        </p:txBody>
      </p:sp>
      <p:pic>
        <p:nvPicPr>
          <p:cNvPr id="8" name="Picture 7">
            <a:extLst>
              <a:ext uri="{FF2B5EF4-FFF2-40B4-BE49-F238E27FC236}">
                <a16:creationId xmlns:a16="http://schemas.microsoft.com/office/drawing/2014/main" id="{D57072F2-F60C-C318-FF1A-5B9BED21FF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34660479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 Content + 3 Images (Blue)">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1" y="259238"/>
            <a:ext cx="3422500" cy="2036287"/>
          </a:xfrm>
        </p:spPr>
        <p:txBody>
          <a:bodyPr/>
          <a:lstStyle>
            <a:lvl1pPr>
              <a:defRPr sz="2200" spc="0">
                <a:solidFill>
                  <a:schemeClr val="bg1"/>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3474720"/>
            <a:ext cx="3751113" cy="2524443"/>
          </a:xfrm>
        </p:spPr>
        <p:txBody>
          <a:bodyPr/>
          <a:lstStyle>
            <a:lvl1pPr>
              <a:defRPr sz="1300">
                <a:solidFill>
                  <a:schemeClr val="bg1"/>
                </a:solidFill>
              </a:defRPr>
            </a:lvl1pPr>
            <a:lvl2pPr>
              <a:defRPr sz="1300">
                <a:solidFill>
                  <a:schemeClr val="bg1"/>
                </a:solidFill>
              </a:defRPr>
            </a:lvl2pPr>
            <a:lvl3pPr>
              <a:buClrTx/>
              <a:defRPr sz="1300">
                <a:solidFill>
                  <a:schemeClr val="bg1"/>
                </a:solidFill>
              </a:defRPr>
            </a:lvl3pPr>
            <a:lvl4pPr>
              <a:buClrTx/>
              <a:defRPr sz="1300">
                <a:solidFill>
                  <a:schemeClr val="bg1"/>
                </a:solidFill>
              </a:defRPr>
            </a:lvl4pPr>
            <a:lvl5pPr>
              <a:buClrTx/>
              <a:defRPr sz="13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bg1"/>
                </a:solidFill>
              </a:defRPr>
            </a:lvl1pPr>
          </a:lstStyle>
          <a:p>
            <a:fld id="{052E01A6-2633-4AB9-8F49-683425C3C046}"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10" name="Picture Placeholder 9">
            <a:extLst>
              <a:ext uri="{FF2B5EF4-FFF2-40B4-BE49-F238E27FC236}">
                <a16:creationId xmlns:a16="http://schemas.microsoft.com/office/drawing/2014/main" id="{7A8F3E86-1402-D7AB-E6F5-98450EADD522}"/>
              </a:ext>
            </a:extLst>
          </p:cNvPr>
          <p:cNvSpPr>
            <a:spLocks noGrp="1"/>
          </p:cNvSpPr>
          <p:nvPr>
            <p:ph type="pic" sz="quarter" idx="13"/>
          </p:nvPr>
        </p:nvSpPr>
        <p:spPr>
          <a:xfrm>
            <a:off x="4233863" y="334963"/>
            <a:ext cx="7634287" cy="3014662"/>
          </a:xfrm>
        </p:spPr>
        <p:txBody>
          <a:bodyPr/>
          <a:lstStyle>
            <a:lvl1pPr>
              <a:defRPr sz="1400">
                <a:solidFill>
                  <a:schemeClr val="bg1"/>
                </a:solidFill>
              </a:defRPr>
            </a:lvl1pPr>
          </a:lstStyle>
          <a:p>
            <a:r>
              <a:rPr lang="en-US"/>
              <a:t>Click icon to add picture</a:t>
            </a:r>
            <a:endParaRPr lang="en-GB"/>
          </a:p>
        </p:txBody>
      </p:sp>
      <p:sp>
        <p:nvSpPr>
          <p:cNvPr id="12" name="Picture Placeholder 9">
            <a:extLst>
              <a:ext uri="{FF2B5EF4-FFF2-40B4-BE49-F238E27FC236}">
                <a16:creationId xmlns:a16="http://schemas.microsoft.com/office/drawing/2014/main" id="{90D8BBA5-0A41-D5DC-4877-DA81667CC919}"/>
              </a:ext>
            </a:extLst>
          </p:cNvPr>
          <p:cNvSpPr>
            <a:spLocks noGrp="1"/>
          </p:cNvSpPr>
          <p:nvPr>
            <p:ph type="pic" sz="quarter" idx="14"/>
          </p:nvPr>
        </p:nvSpPr>
        <p:spPr>
          <a:xfrm>
            <a:off x="4233863" y="3505200"/>
            <a:ext cx="3735387" cy="2493963"/>
          </a:xfrm>
        </p:spPr>
        <p:txBody>
          <a:bodyPr/>
          <a:lstStyle>
            <a:lvl1pPr>
              <a:defRPr sz="1400">
                <a:solidFill>
                  <a:schemeClr val="bg1"/>
                </a:solidFill>
              </a:defRPr>
            </a:lvl1pPr>
          </a:lstStyle>
          <a:p>
            <a:r>
              <a:rPr lang="en-US"/>
              <a:t>Click icon to add picture</a:t>
            </a:r>
            <a:endParaRPr lang="en-GB"/>
          </a:p>
        </p:txBody>
      </p:sp>
      <p:sp>
        <p:nvSpPr>
          <p:cNvPr id="14" name="Picture Placeholder 9">
            <a:extLst>
              <a:ext uri="{FF2B5EF4-FFF2-40B4-BE49-F238E27FC236}">
                <a16:creationId xmlns:a16="http://schemas.microsoft.com/office/drawing/2014/main" id="{DD0A121E-7B0B-91C5-2F81-3B50CF497161}"/>
              </a:ext>
            </a:extLst>
          </p:cNvPr>
          <p:cNvSpPr>
            <a:spLocks noGrp="1"/>
          </p:cNvSpPr>
          <p:nvPr>
            <p:ph type="pic" sz="quarter" idx="15"/>
          </p:nvPr>
        </p:nvSpPr>
        <p:spPr>
          <a:xfrm>
            <a:off x="8128000" y="3505200"/>
            <a:ext cx="3735387" cy="2493963"/>
          </a:xfrm>
        </p:spPr>
        <p:txBody>
          <a:bodyPr/>
          <a:lstStyle>
            <a:lvl1pPr>
              <a:defRPr sz="1400">
                <a:solidFill>
                  <a:schemeClr val="bg1"/>
                </a:solidFill>
              </a:defRPr>
            </a:lvl1pPr>
          </a:lstStyle>
          <a:p>
            <a:r>
              <a:rPr lang="en-US"/>
              <a:t>Click icon to add picture</a:t>
            </a:r>
            <a:endParaRPr lang="en-GB"/>
          </a:p>
        </p:txBody>
      </p:sp>
      <p:pic>
        <p:nvPicPr>
          <p:cNvPr id="7" name="Picture 6">
            <a:extLst>
              <a:ext uri="{FF2B5EF4-FFF2-40B4-BE49-F238E27FC236}">
                <a16:creationId xmlns:a16="http://schemas.microsoft.com/office/drawing/2014/main" id="{BEBBC748-D33D-4AE8-9335-109E33E75E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14527008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wo Content + Ima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1" y="259238"/>
            <a:ext cx="3422500" cy="2036287"/>
          </a:xfrm>
        </p:spPr>
        <p:txBody>
          <a:bodyPr/>
          <a:lstStyle>
            <a:lvl1pPr>
              <a:defRPr sz="2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0" y="2406555"/>
            <a:ext cx="3751113" cy="3592608"/>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1FFAA8B9-86B9-415C-8FA1-53A552C59000}"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10" name="Picture Placeholder 9">
            <a:extLst>
              <a:ext uri="{FF2B5EF4-FFF2-40B4-BE49-F238E27FC236}">
                <a16:creationId xmlns:a16="http://schemas.microsoft.com/office/drawing/2014/main" id="{7A8F3E86-1402-D7AB-E6F5-98450EADD522}"/>
              </a:ext>
            </a:extLst>
          </p:cNvPr>
          <p:cNvSpPr>
            <a:spLocks noGrp="1"/>
          </p:cNvSpPr>
          <p:nvPr>
            <p:ph type="pic" sz="quarter" idx="13"/>
          </p:nvPr>
        </p:nvSpPr>
        <p:spPr>
          <a:xfrm>
            <a:off x="4233863" y="2441575"/>
            <a:ext cx="7634287" cy="3544887"/>
          </a:xfrm>
        </p:spPr>
        <p:txBody>
          <a:bodyPr/>
          <a:lstStyle>
            <a:lvl1pPr>
              <a:defRPr sz="1400">
                <a:solidFill>
                  <a:schemeClr val="accent2"/>
                </a:solidFill>
              </a:defRPr>
            </a:lvl1pPr>
          </a:lstStyle>
          <a:p>
            <a:r>
              <a:rPr lang="en-US"/>
              <a:t>Click icon to add picture</a:t>
            </a:r>
            <a:endParaRPr lang="en-GB"/>
          </a:p>
        </p:txBody>
      </p:sp>
      <p:sp>
        <p:nvSpPr>
          <p:cNvPr id="15" name="Text Placeholder 14">
            <a:extLst>
              <a:ext uri="{FF2B5EF4-FFF2-40B4-BE49-F238E27FC236}">
                <a16:creationId xmlns:a16="http://schemas.microsoft.com/office/drawing/2014/main" id="{E897DAE2-464C-A433-A3AE-1064DF133281}"/>
              </a:ext>
            </a:extLst>
          </p:cNvPr>
          <p:cNvSpPr>
            <a:spLocks noGrp="1"/>
          </p:cNvSpPr>
          <p:nvPr>
            <p:ph type="body" sz="quarter" idx="14"/>
          </p:nvPr>
        </p:nvSpPr>
        <p:spPr>
          <a:xfrm>
            <a:off x="4233863" y="278091"/>
            <a:ext cx="6172200" cy="1499711"/>
          </a:xfrm>
        </p:spPr>
        <p:txBody>
          <a:bodyPr/>
          <a:lstStyle>
            <a:lvl1pPr>
              <a:defRPr sz="22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3D5F1537-66BE-A53E-4C7D-5AD06A7AF6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7202404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Large Title, Content + Full-bleed Image">
    <p:bg>
      <p:bgPr>
        <a:blipFill dpi="0" rotWithShape="1">
          <a:blip r:embed="rId2">
            <a:alphaModFix amt="44000"/>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200"/>
            <a:ext cx="9756000" cy="2036287"/>
          </a:xfrm>
        </p:spPr>
        <p:txBody>
          <a:bodyPr/>
          <a:lstStyle>
            <a:lvl1pPr>
              <a:defRPr sz="3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4001" y="2406555"/>
            <a:ext cx="1796900" cy="3592608"/>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ABC0A795-8BDF-481D-915B-2AC9F05663BA}"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11" name="Content Placeholder 2">
            <a:extLst>
              <a:ext uri="{FF2B5EF4-FFF2-40B4-BE49-F238E27FC236}">
                <a16:creationId xmlns:a16="http://schemas.microsoft.com/office/drawing/2014/main" id="{A76D18C0-226A-1209-C859-3B800DE0C921}"/>
              </a:ext>
            </a:extLst>
          </p:cNvPr>
          <p:cNvSpPr>
            <a:spLocks noGrp="1"/>
          </p:cNvSpPr>
          <p:nvPr>
            <p:ph idx="13"/>
          </p:nvPr>
        </p:nvSpPr>
        <p:spPr>
          <a:xfrm>
            <a:off x="2288749" y="2406555"/>
            <a:ext cx="2759501" cy="3592608"/>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212012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top left, Content top lef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3999" y="241200"/>
            <a:ext cx="5211613" cy="1661636"/>
          </a:xfrm>
        </p:spPr>
        <p:txBody>
          <a:bodyPr/>
          <a:lstStyle>
            <a:lvl1pPr>
              <a:defRPr sz="3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6180138" y="310712"/>
            <a:ext cx="5687862" cy="1629723"/>
          </a:xfrm>
        </p:spPr>
        <p:txBody>
          <a:bodyPr/>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DDFDAC6D-464D-4C97-8C1E-820B57F54659}"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7" name="Picture 6">
            <a:extLst>
              <a:ext uri="{FF2B5EF4-FFF2-40B4-BE49-F238E27FC236}">
                <a16:creationId xmlns:a16="http://schemas.microsoft.com/office/drawing/2014/main" id="{C4BFB75D-B8C4-B380-66B5-BDFDC1868C7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456235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N' crop 2">
    <p:bg>
      <p:bgPr>
        <a:solidFill>
          <a:schemeClr val="accent3"/>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C8A2E9-F3A4-D717-C1BF-09D9D2E6E8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8128000" y="226244"/>
            <a:ext cx="3739999" cy="2069281"/>
          </a:xfrm>
        </p:spPr>
        <p:txBody>
          <a:bodyPr anchor="t" anchorCtr="0">
            <a:noAutofit/>
          </a:bodyPr>
          <a:lstStyle>
            <a:lvl1pPr algn="l">
              <a:lnSpc>
                <a:spcPct val="95000"/>
              </a:lnSpc>
              <a:defRPr sz="4200">
                <a:solidFill>
                  <a:schemeClr val="accent3"/>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8128000" y="2917596"/>
            <a:ext cx="3744913" cy="1490892"/>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1D978A32-E423-3BE0-C5DE-44C8C32EBB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18638458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 2-column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41200"/>
            <a:ext cx="9756000" cy="1661636"/>
          </a:xfrm>
        </p:spPr>
        <p:txBody>
          <a:bodyPr/>
          <a:lstStyle>
            <a:lvl1pPr>
              <a:defRPr sz="3200" spc="-10" baseline="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5438" y="2423999"/>
            <a:ext cx="3749675" cy="3575164"/>
          </a:xfrm>
        </p:spPr>
        <p:txBody>
          <a:bodyPr numCol="2" spcCol="144000"/>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B00D78D1-F74E-458E-BC26-47BB2BDC56DC}"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7" name="Picture 6">
            <a:extLst>
              <a:ext uri="{FF2B5EF4-FFF2-40B4-BE49-F238E27FC236}">
                <a16:creationId xmlns:a16="http://schemas.microsoft.com/office/drawing/2014/main" id="{11426242-196A-8A51-C34C-43A78F7CC0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88316034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 2 columns Text with Quot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63951"/>
            <a:ext cx="3422500" cy="1494999"/>
          </a:xfrm>
        </p:spPr>
        <p:txBody>
          <a:bodyPr/>
          <a:lstStyle>
            <a:lvl1pPr>
              <a:lnSpc>
                <a:spcPct val="95000"/>
              </a:lnSpc>
              <a:defRPr sz="3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4233864" y="303099"/>
            <a:ext cx="7651164" cy="5696064"/>
          </a:xfrm>
        </p:spPr>
        <p:txBody>
          <a:bodyPr numCol="2" spcCol="216000"/>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marL="127000" indent="-127000">
              <a:buClrTx/>
              <a:buFontTx/>
              <a:buNone/>
              <a:defRPr sz="2000" b="1">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2499FF38-5FB7-4128-973D-0E63AAF0E005}"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7" name="Picture 6">
            <a:extLst>
              <a:ext uri="{FF2B5EF4-FFF2-40B4-BE49-F238E27FC236}">
                <a16:creationId xmlns:a16="http://schemas.microsoft.com/office/drawing/2014/main" id="{DAC28570-4441-4687-8DA1-2BE21537ED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5385188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 3 columns Text with Quot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D483-6C2F-A436-A5D9-A0E6EDD51D69}"/>
              </a:ext>
            </a:extLst>
          </p:cNvPr>
          <p:cNvSpPr>
            <a:spLocks noGrp="1"/>
          </p:cNvSpPr>
          <p:nvPr>
            <p:ph type="title"/>
          </p:nvPr>
        </p:nvSpPr>
        <p:spPr>
          <a:xfrm>
            <a:off x="324000" y="263951"/>
            <a:ext cx="9756000" cy="1494999"/>
          </a:xfrm>
        </p:spPr>
        <p:txBody>
          <a:bodyPr/>
          <a:lstStyle>
            <a:lvl1pPr>
              <a:lnSpc>
                <a:spcPct val="95000"/>
              </a:lnSpc>
              <a:defRPr sz="3200" spc="0">
                <a:solidFill>
                  <a:schemeClr val="accent2"/>
                </a:solid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2ADD529-D253-8FA6-3ACA-02568ED6C1F1}"/>
              </a:ext>
            </a:extLst>
          </p:cNvPr>
          <p:cNvSpPr>
            <a:spLocks noGrp="1"/>
          </p:cNvSpPr>
          <p:nvPr>
            <p:ph idx="1"/>
          </p:nvPr>
        </p:nvSpPr>
        <p:spPr>
          <a:xfrm>
            <a:off x="325438" y="2441575"/>
            <a:ext cx="11559590" cy="3557588"/>
          </a:xfrm>
        </p:spPr>
        <p:txBody>
          <a:bodyPr numCol="3" spcCol="216000"/>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marL="127000" indent="-127000">
              <a:buClrTx/>
              <a:buFontTx/>
              <a:buNone/>
              <a:defRPr sz="2000" b="1">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AB9596-65A0-4462-1D7E-57DBDB84136D}"/>
              </a:ext>
            </a:extLst>
          </p:cNvPr>
          <p:cNvSpPr>
            <a:spLocks noGrp="1"/>
          </p:cNvSpPr>
          <p:nvPr>
            <p:ph type="dt" sz="half" idx="10"/>
          </p:nvPr>
        </p:nvSpPr>
        <p:spPr/>
        <p:txBody>
          <a:bodyPr/>
          <a:lstStyle>
            <a:lvl1pPr>
              <a:defRPr>
                <a:solidFill>
                  <a:schemeClr val="accent2"/>
                </a:solidFill>
              </a:defRPr>
            </a:lvl1pPr>
          </a:lstStyle>
          <a:p>
            <a:fld id="{172A813E-CA0A-4D26-975A-EE39DC13D15B}" type="datetime1">
              <a:rPr lang="en-GB" smtClean="0"/>
              <a:t>01/03/2024</a:t>
            </a:fld>
            <a:endParaRPr lang="en-GB"/>
          </a:p>
        </p:txBody>
      </p:sp>
      <p:sp>
        <p:nvSpPr>
          <p:cNvPr id="5" name="Footer Placeholder 4">
            <a:extLst>
              <a:ext uri="{FF2B5EF4-FFF2-40B4-BE49-F238E27FC236}">
                <a16:creationId xmlns:a16="http://schemas.microsoft.com/office/drawing/2014/main" id="{9C254FBE-B051-A4D6-EA9C-E3A2B6D8828A}"/>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854843CB-CEC7-C61A-9DCC-88F253B4301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pic>
        <p:nvPicPr>
          <p:cNvPr id="7" name="Picture 6">
            <a:extLst>
              <a:ext uri="{FF2B5EF4-FFF2-40B4-BE49-F238E27FC236}">
                <a16:creationId xmlns:a16="http://schemas.microsoft.com/office/drawing/2014/main" id="{CD88F885-D298-A09B-9A7C-B04AAF177A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2766692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Dark)">
    <p:bg>
      <p:bgPr>
        <a:solidFill>
          <a:schemeClr val="accent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bg1"/>
                </a:solidFill>
              </a:defRPr>
            </a:lvl1pPr>
          </a:lstStyle>
          <a:p>
            <a:fld id="{80A5ED9C-395B-493A-A1F4-F5FA391E577A}"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9" y="204716"/>
            <a:ext cx="9756000" cy="4203771"/>
          </a:xfrm>
        </p:spPr>
        <p:txBody>
          <a:bodyPr/>
          <a:lstStyle>
            <a:lvl1pPr>
              <a:lnSpc>
                <a:spcPct val="90000"/>
              </a:lnSpc>
              <a:defRPr sz="7600" spc="-150" baseline="0">
                <a:solidFill>
                  <a:schemeClr val="accent4"/>
                </a:solidFill>
              </a:defRPr>
            </a:lvl1pPr>
          </a:lstStyle>
          <a:p>
            <a:r>
              <a:rPr lang="en-US"/>
              <a:t>Click to edit Master title style</a:t>
            </a:r>
            <a:endParaRPr lang="en-GB"/>
          </a:p>
        </p:txBody>
      </p:sp>
      <p:pic>
        <p:nvPicPr>
          <p:cNvPr id="2" name="Picture 1">
            <a:extLst>
              <a:ext uri="{FF2B5EF4-FFF2-40B4-BE49-F238E27FC236}">
                <a16:creationId xmlns:a16="http://schemas.microsoft.com/office/drawing/2014/main" id="{4C129E6B-05CC-EE1D-12B0-EFCA104E60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397584752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Light)">
    <p:bg>
      <p:bgPr>
        <a:solidFill>
          <a:schemeClr val="bg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accent2"/>
                </a:solidFill>
              </a:defRPr>
            </a:lvl1pPr>
          </a:lstStyle>
          <a:p>
            <a:fld id="{42FBE0D2-2EAC-474A-897D-0D36EBAD8806}"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9" y="204716"/>
            <a:ext cx="9756000" cy="4203771"/>
          </a:xfrm>
        </p:spPr>
        <p:txBody>
          <a:bodyPr/>
          <a:lstStyle>
            <a:lvl1pPr>
              <a:lnSpc>
                <a:spcPct val="90000"/>
              </a:lnSpc>
              <a:defRPr sz="7600" spc="-150" baseline="0">
                <a:solidFill>
                  <a:schemeClr val="accent2"/>
                </a:solidFill>
              </a:defRPr>
            </a:lvl1pPr>
          </a:lstStyle>
          <a:p>
            <a:r>
              <a:rPr lang="en-US"/>
              <a:t>Click to edit Master title style</a:t>
            </a:r>
            <a:endParaRPr lang="en-GB"/>
          </a:p>
        </p:txBody>
      </p:sp>
      <p:pic>
        <p:nvPicPr>
          <p:cNvPr id="7" name="Picture 6">
            <a:extLst>
              <a:ext uri="{FF2B5EF4-FFF2-40B4-BE49-F238E27FC236}">
                <a16:creationId xmlns:a16="http://schemas.microsoft.com/office/drawing/2014/main" id="{5F07DBD4-6485-C7E6-BC3C-429122E450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40045058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 Chart (Sand)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4000" y="241527"/>
            <a:ext cx="5211614"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EEEA12F1-E78A-4AC9-9D90-EDDCCC19AF7F}"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2" name="Chart Placeholder 11">
            <a:extLst>
              <a:ext uri="{FF2B5EF4-FFF2-40B4-BE49-F238E27FC236}">
                <a16:creationId xmlns:a16="http://schemas.microsoft.com/office/drawing/2014/main" id="{A23DAD97-52E4-C022-6267-BA7579E42A6C}"/>
              </a:ext>
            </a:extLst>
          </p:cNvPr>
          <p:cNvSpPr>
            <a:spLocks noGrp="1"/>
          </p:cNvSpPr>
          <p:nvPr>
            <p:ph type="chart" sz="quarter" idx="13"/>
          </p:nvPr>
        </p:nvSpPr>
        <p:spPr>
          <a:xfrm>
            <a:off x="4719638" y="334962"/>
            <a:ext cx="7153275" cy="5999849"/>
          </a:xfrm>
        </p:spPr>
        <p:txBody>
          <a:bodyPr/>
          <a:lstStyle>
            <a:lvl1pPr>
              <a:defRPr sz="1400"/>
            </a:lvl1pPr>
          </a:lstStyle>
          <a:p>
            <a:r>
              <a:rPr lang="en-US"/>
              <a:t>Click icon to add chart</a:t>
            </a:r>
            <a:endParaRPr lang="en-GB"/>
          </a:p>
        </p:txBody>
      </p:sp>
      <p:sp>
        <p:nvSpPr>
          <p:cNvPr id="7" name="Content Placeholder 2">
            <a:extLst>
              <a:ext uri="{FF2B5EF4-FFF2-40B4-BE49-F238E27FC236}">
                <a16:creationId xmlns:a16="http://schemas.microsoft.com/office/drawing/2014/main" id="{EED1EA57-5AB9-6431-7B24-E6919E25B87E}"/>
              </a:ext>
            </a:extLst>
          </p:cNvPr>
          <p:cNvSpPr>
            <a:spLocks noGrp="1"/>
          </p:cNvSpPr>
          <p:nvPr>
            <p:ph idx="1"/>
          </p:nvPr>
        </p:nvSpPr>
        <p:spPr>
          <a:xfrm>
            <a:off x="325438" y="3398363"/>
            <a:ext cx="3749675" cy="2600800"/>
          </a:xfrm>
        </p:spPr>
        <p:txBody>
          <a:bodyPr numCol="1" spcCol="144000"/>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a:extLst>
              <a:ext uri="{FF2B5EF4-FFF2-40B4-BE49-F238E27FC236}">
                <a16:creationId xmlns:a16="http://schemas.microsoft.com/office/drawing/2014/main" id="{50DD2A1F-B42B-67C4-0B1E-CF51BCE3D7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48391438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 2 Charts (Sand)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9CFA5187-6883-4CF2-BF58-CFAECC6B6F53}"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7" name="Content Placeholder 2">
            <a:extLst>
              <a:ext uri="{FF2B5EF4-FFF2-40B4-BE49-F238E27FC236}">
                <a16:creationId xmlns:a16="http://schemas.microsoft.com/office/drawing/2014/main" id="{EED1EA57-5AB9-6431-7B24-E6919E25B87E}"/>
              </a:ext>
            </a:extLst>
          </p:cNvPr>
          <p:cNvSpPr>
            <a:spLocks noGrp="1"/>
          </p:cNvSpPr>
          <p:nvPr>
            <p:ph idx="1"/>
          </p:nvPr>
        </p:nvSpPr>
        <p:spPr>
          <a:xfrm>
            <a:off x="325439" y="1871221"/>
            <a:ext cx="2768600" cy="2537267"/>
          </a:xfrm>
        </p:spPr>
        <p:txBody>
          <a:bodyPr numCol="1" spcCol="144000"/>
          <a:lstStyle>
            <a:lvl1pPr>
              <a:defRPr sz="1300">
                <a:solidFill>
                  <a:schemeClr val="accent2"/>
                </a:solidFill>
              </a:defRPr>
            </a:lvl1pPr>
            <a:lvl2pPr>
              <a:defRPr sz="1300">
                <a:solidFill>
                  <a:schemeClr val="accent2"/>
                </a:solidFill>
              </a:defRPr>
            </a:lvl2pPr>
            <a:lvl3pPr>
              <a:buClrTx/>
              <a:defRPr sz="1300">
                <a:solidFill>
                  <a:schemeClr val="accent2"/>
                </a:solidFill>
              </a:defRPr>
            </a:lvl3pPr>
            <a:lvl4pPr>
              <a:buClrTx/>
              <a:defRPr sz="1300">
                <a:solidFill>
                  <a:schemeClr val="accent2"/>
                </a:solidFill>
              </a:defRPr>
            </a:lvl4pPr>
            <a:lvl5pPr>
              <a:buClrTx/>
              <a:defRPr sz="1300">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hart Placeholder 10">
            <a:extLst>
              <a:ext uri="{FF2B5EF4-FFF2-40B4-BE49-F238E27FC236}">
                <a16:creationId xmlns:a16="http://schemas.microsoft.com/office/drawing/2014/main" id="{EAE7C818-6813-761A-7F52-2F5FDB90DFCB}"/>
              </a:ext>
            </a:extLst>
          </p:cNvPr>
          <p:cNvSpPr>
            <a:spLocks noGrp="1"/>
          </p:cNvSpPr>
          <p:nvPr>
            <p:ph type="chart" sz="quarter" idx="13"/>
          </p:nvPr>
        </p:nvSpPr>
        <p:spPr>
          <a:xfrm>
            <a:off x="4075113" y="1871221"/>
            <a:ext cx="3730281" cy="4280342"/>
          </a:xfrm>
        </p:spPr>
        <p:txBody>
          <a:bodyPr/>
          <a:lstStyle>
            <a:lvl1pPr>
              <a:defRPr sz="1400"/>
            </a:lvl1pPr>
          </a:lstStyle>
          <a:p>
            <a:r>
              <a:rPr lang="en-US"/>
              <a:t>Click icon to add chart</a:t>
            </a:r>
            <a:endParaRPr lang="en-GB"/>
          </a:p>
        </p:txBody>
      </p:sp>
      <p:sp>
        <p:nvSpPr>
          <p:cNvPr id="13" name="Chart Placeholder 10">
            <a:extLst>
              <a:ext uri="{FF2B5EF4-FFF2-40B4-BE49-F238E27FC236}">
                <a16:creationId xmlns:a16="http://schemas.microsoft.com/office/drawing/2014/main" id="{5B479BFC-AEF1-7C0B-9EDE-283D9E35837E}"/>
              </a:ext>
            </a:extLst>
          </p:cNvPr>
          <p:cNvSpPr>
            <a:spLocks noGrp="1"/>
          </p:cNvSpPr>
          <p:nvPr>
            <p:ph type="chart" sz="quarter" idx="14"/>
          </p:nvPr>
        </p:nvSpPr>
        <p:spPr>
          <a:xfrm>
            <a:off x="7969250" y="1871221"/>
            <a:ext cx="3730281" cy="4280342"/>
          </a:xfrm>
        </p:spPr>
        <p:txBody>
          <a:bodyPr/>
          <a:lstStyle>
            <a:lvl1pPr>
              <a:defRPr sz="1400"/>
            </a:lvl1pPr>
          </a:lstStyle>
          <a:p>
            <a:r>
              <a:rPr lang="en-US"/>
              <a:t>Click icon to add chart</a:t>
            </a:r>
            <a:endParaRPr lang="en-GB"/>
          </a:p>
        </p:txBody>
      </p:sp>
      <p:pic>
        <p:nvPicPr>
          <p:cNvPr id="8" name="Picture 7">
            <a:extLst>
              <a:ext uri="{FF2B5EF4-FFF2-40B4-BE49-F238E27FC236}">
                <a16:creationId xmlns:a16="http://schemas.microsoft.com/office/drawing/2014/main" id="{99C85144-149F-2345-2193-229E0679E3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7686182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itle + 2 Charts (Blue) Righ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lvl1pPr>
              <a:defRPr>
                <a:solidFill>
                  <a:schemeClr val="bg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bg1"/>
                </a:solidFill>
              </a:defRPr>
            </a:lvl1pPr>
          </a:lstStyle>
          <a:p>
            <a:fld id="{EE792B1E-A486-4697-B30B-63075DAA968D}"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7" name="Content Placeholder 2">
            <a:extLst>
              <a:ext uri="{FF2B5EF4-FFF2-40B4-BE49-F238E27FC236}">
                <a16:creationId xmlns:a16="http://schemas.microsoft.com/office/drawing/2014/main" id="{EED1EA57-5AB9-6431-7B24-E6919E25B87E}"/>
              </a:ext>
            </a:extLst>
          </p:cNvPr>
          <p:cNvSpPr>
            <a:spLocks noGrp="1"/>
          </p:cNvSpPr>
          <p:nvPr>
            <p:ph idx="1"/>
          </p:nvPr>
        </p:nvSpPr>
        <p:spPr>
          <a:xfrm>
            <a:off x="325439" y="1871221"/>
            <a:ext cx="2768600" cy="2537267"/>
          </a:xfrm>
        </p:spPr>
        <p:txBody>
          <a:bodyPr numCol="1" spcCol="144000"/>
          <a:lstStyle>
            <a:lvl1pPr>
              <a:defRPr sz="1300">
                <a:solidFill>
                  <a:schemeClr val="bg1"/>
                </a:solidFill>
              </a:defRPr>
            </a:lvl1pPr>
            <a:lvl2pPr>
              <a:defRPr sz="1300">
                <a:solidFill>
                  <a:schemeClr val="bg1"/>
                </a:solidFill>
              </a:defRPr>
            </a:lvl2pPr>
            <a:lvl3pPr>
              <a:buClrTx/>
              <a:defRPr sz="1300">
                <a:solidFill>
                  <a:schemeClr val="bg1"/>
                </a:solidFill>
              </a:defRPr>
            </a:lvl3pPr>
            <a:lvl4pPr>
              <a:buClrTx/>
              <a:defRPr sz="1300">
                <a:solidFill>
                  <a:schemeClr val="bg1"/>
                </a:solidFill>
              </a:defRPr>
            </a:lvl4pPr>
            <a:lvl5pPr>
              <a:buClrTx/>
              <a:defRPr sz="13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hart Placeholder 10">
            <a:extLst>
              <a:ext uri="{FF2B5EF4-FFF2-40B4-BE49-F238E27FC236}">
                <a16:creationId xmlns:a16="http://schemas.microsoft.com/office/drawing/2014/main" id="{EAE7C818-6813-761A-7F52-2F5FDB90DFCB}"/>
              </a:ext>
            </a:extLst>
          </p:cNvPr>
          <p:cNvSpPr>
            <a:spLocks noGrp="1"/>
          </p:cNvSpPr>
          <p:nvPr>
            <p:ph type="chart" sz="quarter" idx="13"/>
          </p:nvPr>
        </p:nvSpPr>
        <p:spPr>
          <a:xfrm>
            <a:off x="4075113" y="1871221"/>
            <a:ext cx="3730281" cy="4280342"/>
          </a:xfrm>
        </p:spPr>
        <p:txBody>
          <a:bodyPr/>
          <a:lstStyle>
            <a:lvl1pPr>
              <a:defRPr sz="1400">
                <a:solidFill>
                  <a:schemeClr val="bg1"/>
                </a:solidFill>
              </a:defRPr>
            </a:lvl1pPr>
          </a:lstStyle>
          <a:p>
            <a:r>
              <a:rPr lang="en-US"/>
              <a:t>Click icon to add chart</a:t>
            </a:r>
            <a:endParaRPr lang="en-GB"/>
          </a:p>
        </p:txBody>
      </p:sp>
      <p:sp>
        <p:nvSpPr>
          <p:cNvPr id="13" name="Chart Placeholder 10">
            <a:extLst>
              <a:ext uri="{FF2B5EF4-FFF2-40B4-BE49-F238E27FC236}">
                <a16:creationId xmlns:a16="http://schemas.microsoft.com/office/drawing/2014/main" id="{5B479BFC-AEF1-7C0B-9EDE-283D9E35837E}"/>
              </a:ext>
            </a:extLst>
          </p:cNvPr>
          <p:cNvSpPr>
            <a:spLocks noGrp="1"/>
          </p:cNvSpPr>
          <p:nvPr>
            <p:ph type="chart" sz="quarter" idx="14"/>
          </p:nvPr>
        </p:nvSpPr>
        <p:spPr>
          <a:xfrm>
            <a:off x="7969250" y="1871221"/>
            <a:ext cx="3730281" cy="4280342"/>
          </a:xfrm>
        </p:spPr>
        <p:txBody>
          <a:bodyPr/>
          <a:lstStyle>
            <a:lvl1pPr>
              <a:defRPr sz="1400">
                <a:solidFill>
                  <a:schemeClr val="bg1"/>
                </a:solidFill>
              </a:defRPr>
            </a:lvl1pPr>
          </a:lstStyle>
          <a:p>
            <a:r>
              <a:rPr lang="en-US"/>
              <a:t>Click icon to add chart</a:t>
            </a:r>
            <a:endParaRPr lang="en-GB"/>
          </a:p>
        </p:txBody>
      </p:sp>
      <p:pic>
        <p:nvPicPr>
          <p:cNvPr id="6" name="Picture 5">
            <a:extLst>
              <a:ext uri="{FF2B5EF4-FFF2-40B4-BE49-F238E27FC236}">
                <a16:creationId xmlns:a16="http://schemas.microsoft.com/office/drawing/2014/main" id="{D932077F-018D-D6C1-3C2D-8FB7C3CF61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255428168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 Chart Right (Sa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4000" y="241527"/>
            <a:ext cx="5370363"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93E1394E-D04E-4DC4-8FBA-C83E169528D8}"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Chart Placeholder 10">
            <a:extLst>
              <a:ext uri="{FF2B5EF4-FFF2-40B4-BE49-F238E27FC236}">
                <a16:creationId xmlns:a16="http://schemas.microsoft.com/office/drawing/2014/main" id="{EAE7C818-6813-761A-7F52-2F5FDB90DFCB}"/>
              </a:ext>
            </a:extLst>
          </p:cNvPr>
          <p:cNvSpPr>
            <a:spLocks noGrp="1"/>
          </p:cNvSpPr>
          <p:nvPr>
            <p:ph type="chart" sz="quarter" idx="13"/>
          </p:nvPr>
        </p:nvSpPr>
        <p:spPr>
          <a:xfrm>
            <a:off x="6180138" y="3428999"/>
            <a:ext cx="5687569" cy="2722563"/>
          </a:xfrm>
        </p:spPr>
        <p:txBody>
          <a:bodyPr/>
          <a:lstStyle>
            <a:lvl1pPr>
              <a:defRPr sz="1400"/>
            </a:lvl1pPr>
          </a:lstStyle>
          <a:p>
            <a:r>
              <a:rPr lang="en-US"/>
              <a:t>Click icon to add chart</a:t>
            </a:r>
            <a:endParaRPr lang="en-GB"/>
          </a:p>
        </p:txBody>
      </p:sp>
      <p:sp>
        <p:nvSpPr>
          <p:cNvPr id="8" name="Content Placeholder 2">
            <a:extLst>
              <a:ext uri="{FF2B5EF4-FFF2-40B4-BE49-F238E27FC236}">
                <a16:creationId xmlns:a16="http://schemas.microsoft.com/office/drawing/2014/main" id="{F5EDC4D2-796B-B45D-559D-B8BFF66969E9}"/>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77E4A32F-38D1-F57B-93DA-AD867BF940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67555283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 Chart Righ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D948EB6-C7A3-746A-60CC-E8D9C36261E8}"/>
              </a:ext>
            </a:extLst>
          </p:cNvPr>
          <p:cNvSpPr/>
          <p:nvPr userDrawn="1"/>
        </p:nvSpPr>
        <p:spPr>
          <a:xfrm>
            <a:off x="609600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9" y="241527"/>
            <a:ext cx="53712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F971CE05-2FC0-42E3-8453-37643CBC23F6}"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1" name="Chart Placeholder 10">
            <a:extLst>
              <a:ext uri="{FF2B5EF4-FFF2-40B4-BE49-F238E27FC236}">
                <a16:creationId xmlns:a16="http://schemas.microsoft.com/office/drawing/2014/main" id="{EAE7C818-6813-761A-7F52-2F5FDB90DFCB}"/>
              </a:ext>
            </a:extLst>
          </p:cNvPr>
          <p:cNvSpPr>
            <a:spLocks noGrp="1"/>
          </p:cNvSpPr>
          <p:nvPr>
            <p:ph type="chart" sz="quarter" idx="13"/>
          </p:nvPr>
        </p:nvSpPr>
        <p:spPr>
          <a:xfrm>
            <a:off x="6180138" y="3428999"/>
            <a:ext cx="5687569" cy="2722563"/>
          </a:xfrm>
        </p:spPr>
        <p:txBody>
          <a:bodyPr/>
          <a:lstStyle>
            <a:lvl1pPr>
              <a:defRPr sz="1400"/>
            </a:lvl1pPr>
          </a:lstStyle>
          <a:p>
            <a:r>
              <a:rPr lang="en-US"/>
              <a:t>Click icon to add chart</a:t>
            </a:r>
            <a:endParaRPr lang="en-GB"/>
          </a:p>
        </p:txBody>
      </p:sp>
      <p:sp>
        <p:nvSpPr>
          <p:cNvPr id="8" name="Content Placeholder 2">
            <a:extLst>
              <a:ext uri="{FF2B5EF4-FFF2-40B4-BE49-F238E27FC236}">
                <a16:creationId xmlns:a16="http://schemas.microsoft.com/office/drawing/2014/main" id="{F5EDC4D2-796B-B45D-559D-B8BFF66969E9}"/>
              </a:ext>
            </a:extLst>
          </p:cNvPr>
          <p:cNvSpPr>
            <a:spLocks noGrp="1"/>
          </p:cNvSpPr>
          <p:nvPr>
            <p:ph idx="1"/>
          </p:nvPr>
        </p:nvSpPr>
        <p:spPr>
          <a:xfrm>
            <a:off x="324000" y="3374797"/>
            <a:ext cx="3751113" cy="27767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AD23E967-FFBA-CF6B-BE9A-B57EBBE633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373485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D' crop 1">
    <p:bg>
      <p:bgPr>
        <a:solidFill>
          <a:schemeClr val="accent3"/>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B172587-5260-AA69-7C8F-657CE8E371C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3746500" y="230958"/>
            <a:ext cx="6173788" cy="2064567"/>
          </a:xfrm>
        </p:spPr>
        <p:txBody>
          <a:bodyPr anchor="t" anchorCtr="0">
            <a:noAutofit/>
          </a:bodyPr>
          <a:lstStyle>
            <a:lvl1pPr algn="l">
              <a:lnSpc>
                <a:spcPct val="95000"/>
              </a:lnSpc>
              <a:defRPr sz="4200">
                <a:solidFill>
                  <a:schemeClr val="accent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746499" y="2931736"/>
            <a:ext cx="4710113" cy="1476752"/>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E4DAA7BB-36E3-7FA2-0E37-B1649E10E28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21763979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itle + 2 Charts Be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lvl1pPr>
              <a:defRPr baseline="0"/>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4A5D2FD0-31AF-4C70-A376-4F9AEF083758}"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2" name="Chart Placeholder 11">
            <a:extLst>
              <a:ext uri="{FF2B5EF4-FFF2-40B4-BE49-F238E27FC236}">
                <a16:creationId xmlns:a16="http://schemas.microsoft.com/office/drawing/2014/main" id="{A23DAD97-52E4-C022-6267-BA7579E42A6C}"/>
              </a:ext>
            </a:extLst>
          </p:cNvPr>
          <p:cNvSpPr>
            <a:spLocks noGrp="1"/>
          </p:cNvSpPr>
          <p:nvPr>
            <p:ph type="chart" sz="quarter" idx="13"/>
          </p:nvPr>
        </p:nvSpPr>
        <p:spPr>
          <a:xfrm>
            <a:off x="325439" y="2441575"/>
            <a:ext cx="5695950" cy="3557588"/>
          </a:xfrm>
        </p:spPr>
        <p:txBody>
          <a:bodyPr/>
          <a:lstStyle>
            <a:lvl1pPr>
              <a:defRPr sz="1400"/>
            </a:lvl1pPr>
          </a:lstStyle>
          <a:p>
            <a:r>
              <a:rPr lang="en-US"/>
              <a:t>Click icon to add chart</a:t>
            </a:r>
            <a:endParaRPr lang="en-GB"/>
          </a:p>
        </p:txBody>
      </p:sp>
      <p:sp>
        <p:nvSpPr>
          <p:cNvPr id="9" name="Chart Placeholder 11">
            <a:extLst>
              <a:ext uri="{FF2B5EF4-FFF2-40B4-BE49-F238E27FC236}">
                <a16:creationId xmlns:a16="http://schemas.microsoft.com/office/drawing/2014/main" id="{2C7A26A0-C94E-F4B0-DDAE-25493413EFD4}"/>
              </a:ext>
            </a:extLst>
          </p:cNvPr>
          <p:cNvSpPr>
            <a:spLocks noGrp="1"/>
          </p:cNvSpPr>
          <p:nvPr>
            <p:ph type="chart" sz="quarter" idx="14"/>
          </p:nvPr>
        </p:nvSpPr>
        <p:spPr>
          <a:xfrm>
            <a:off x="6175375" y="2441575"/>
            <a:ext cx="5695950" cy="3557588"/>
          </a:xfrm>
        </p:spPr>
        <p:txBody>
          <a:bodyPr/>
          <a:lstStyle>
            <a:lvl1pPr>
              <a:defRPr sz="1400"/>
            </a:lvl1pPr>
          </a:lstStyle>
          <a:p>
            <a:r>
              <a:rPr lang="en-US"/>
              <a:t>Click icon to add chart</a:t>
            </a:r>
            <a:endParaRPr lang="en-GB"/>
          </a:p>
        </p:txBody>
      </p:sp>
      <p:pic>
        <p:nvPicPr>
          <p:cNvPr id="7" name="Picture 6">
            <a:extLst>
              <a:ext uri="{FF2B5EF4-FFF2-40B4-BE49-F238E27FC236}">
                <a16:creationId xmlns:a16="http://schemas.microsoft.com/office/drawing/2014/main" id="{156612E9-31DB-4F2B-1659-4B56737952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51316070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 Chart (Sa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9" y="241527"/>
            <a:ext cx="9756000" cy="1517423"/>
          </a:xfrm>
        </p:spPr>
        <p:txBody>
          <a:bodyPr/>
          <a:lstStyle>
            <a:lvl1pPr>
              <a:defRPr baseline="0"/>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C56A114A-3957-4F1E-9400-0A522647C3A0}"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2" name="Chart Placeholder 11">
            <a:extLst>
              <a:ext uri="{FF2B5EF4-FFF2-40B4-BE49-F238E27FC236}">
                <a16:creationId xmlns:a16="http://schemas.microsoft.com/office/drawing/2014/main" id="{A23DAD97-52E4-C022-6267-BA7579E42A6C}"/>
              </a:ext>
            </a:extLst>
          </p:cNvPr>
          <p:cNvSpPr>
            <a:spLocks noGrp="1"/>
          </p:cNvSpPr>
          <p:nvPr>
            <p:ph type="chart" sz="quarter" idx="13"/>
          </p:nvPr>
        </p:nvSpPr>
        <p:spPr>
          <a:xfrm>
            <a:off x="325438" y="2441575"/>
            <a:ext cx="11547475" cy="3557588"/>
          </a:xfrm>
        </p:spPr>
        <p:txBody>
          <a:bodyPr/>
          <a:lstStyle>
            <a:lvl1pPr>
              <a:defRPr sz="1400"/>
            </a:lvl1pPr>
          </a:lstStyle>
          <a:p>
            <a:r>
              <a:rPr lang="en-US"/>
              <a:t>Click icon to add chart</a:t>
            </a:r>
            <a:endParaRPr lang="en-GB"/>
          </a:p>
        </p:txBody>
      </p:sp>
      <p:pic>
        <p:nvPicPr>
          <p:cNvPr id="7" name="Picture 6">
            <a:extLst>
              <a:ext uri="{FF2B5EF4-FFF2-40B4-BE49-F238E27FC236}">
                <a16:creationId xmlns:a16="http://schemas.microsoft.com/office/drawing/2014/main" id="{CF9F0496-7BFC-00EB-4A83-E873778611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46047574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 Chart (Blue)">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26BF3648-39F2-4421-AAA3-785CFC862975}"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12" name="Chart Placeholder 11">
            <a:extLst>
              <a:ext uri="{FF2B5EF4-FFF2-40B4-BE49-F238E27FC236}">
                <a16:creationId xmlns:a16="http://schemas.microsoft.com/office/drawing/2014/main" id="{A23DAD97-52E4-C022-6267-BA7579E42A6C}"/>
              </a:ext>
            </a:extLst>
          </p:cNvPr>
          <p:cNvSpPr>
            <a:spLocks noGrp="1"/>
          </p:cNvSpPr>
          <p:nvPr>
            <p:ph type="chart" sz="quarter" idx="13"/>
          </p:nvPr>
        </p:nvSpPr>
        <p:spPr>
          <a:xfrm>
            <a:off x="325438" y="2441575"/>
            <a:ext cx="11547475" cy="3557588"/>
          </a:xfrm>
        </p:spPr>
        <p:txBody>
          <a:bodyPr/>
          <a:lstStyle>
            <a:lvl1pPr>
              <a:defRPr sz="1400"/>
            </a:lvl1pPr>
          </a:lstStyle>
          <a:p>
            <a:r>
              <a:rPr lang="en-US"/>
              <a:t>Click icon to add chart</a:t>
            </a:r>
            <a:endParaRPr lang="en-GB"/>
          </a:p>
        </p:txBody>
      </p:sp>
      <p:pic>
        <p:nvPicPr>
          <p:cNvPr id="7" name="Picture 6">
            <a:extLst>
              <a:ext uri="{FF2B5EF4-FFF2-40B4-BE49-F238E27FC236}">
                <a16:creationId xmlns:a16="http://schemas.microsoft.com/office/drawing/2014/main" id="{3AA1D6D0-0887-D543-85B6-0DBC2F8738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15522020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itle and 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4000" y="241527"/>
            <a:ext cx="97560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289E3870-C79B-4017-968F-C6C474475E5D}"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sp>
        <p:nvSpPr>
          <p:cNvPr id="8" name="SmartArt Placeholder 7">
            <a:extLst>
              <a:ext uri="{FF2B5EF4-FFF2-40B4-BE49-F238E27FC236}">
                <a16:creationId xmlns:a16="http://schemas.microsoft.com/office/drawing/2014/main" id="{8B7C723A-0D24-CF3C-D7FA-CB22FE4F6C9E}"/>
              </a:ext>
            </a:extLst>
          </p:cNvPr>
          <p:cNvSpPr>
            <a:spLocks noGrp="1"/>
          </p:cNvSpPr>
          <p:nvPr>
            <p:ph type="dgm" sz="quarter" idx="13"/>
          </p:nvPr>
        </p:nvSpPr>
        <p:spPr>
          <a:xfrm>
            <a:off x="325438" y="1920875"/>
            <a:ext cx="11560175" cy="4078288"/>
          </a:xfrm>
        </p:spPr>
        <p:txBody>
          <a:bodyPr/>
          <a:lstStyle>
            <a:lvl1pPr>
              <a:defRPr sz="1400"/>
            </a:lvl1pPr>
          </a:lstStyle>
          <a:p>
            <a:r>
              <a:rPr lang="en-US"/>
              <a:t>Click icon to add SmartArt graphic</a:t>
            </a:r>
            <a:endParaRPr lang="en-GB"/>
          </a:p>
        </p:txBody>
      </p:sp>
      <p:pic>
        <p:nvPicPr>
          <p:cNvPr id="7" name="Picture 6">
            <a:extLst>
              <a:ext uri="{FF2B5EF4-FFF2-40B4-BE49-F238E27FC236}">
                <a16:creationId xmlns:a16="http://schemas.microsoft.com/office/drawing/2014/main" id="{6746C3B2-D510-4CEC-F95B-900AF82DFA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421930887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Statement + Logo 'S'">
    <p:bg>
      <p:bgPr>
        <a:solidFill>
          <a:schemeClr val="accent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ABE8BC-C73B-B5D5-C466-ED3B3BD91D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920875"/>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16509636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Statement + Logo 'A'">
    <p:bg>
      <p:bgPr>
        <a:solidFill>
          <a:schemeClr val="accent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E4A8E45-0210-34CA-28D8-6EA37BD7D6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920875"/>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17741818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Statement + Logo 'N'">
    <p:bg>
      <p:bgPr>
        <a:solidFill>
          <a:schemeClr val="accent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04EA56-6FDF-7F47-C1D8-DFAFCFE4628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920875"/>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13325700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Statement + Logo 'D'">
    <p:bg>
      <p:bgPr>
        <a:solidFill>
          <a:schemeClr val="accent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C7C751-4B4D-BD9B-929C-E3A0C8F8B77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920875"/>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37610784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Statement + Logo 'O'">
    <p:bg>
      <p:bgPr>
        <a:solidFill>
          <a:schemeClr val="accent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425576C-959F-2C1E-9687-80118E0444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920875"/>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26989470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Statement + Logo 'Z'">
    <p:bg>
      <p:bgPr>
        <a:solidFill>
          <a:schemeClr val="accent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78C2ADA-AA21-DCE1-0F40-6DA35FB0D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308100" y="1128009"/>
            <a:ext cx="9583738" cy="3014663"/>
          </a:xfrm>
        </p:spPr>
        <p:txBody>
          <a:bodyPr anchor="ctr" anchorCtr="0">
            <a:noAutofit/>
          </a:bodyPr>
          <a:lstStyle>
            <a:lvl1pPr algn="ctr">
              <a:lnSpc>
                <a:spcPct val="95000"/>
              </a:lnSpc>
              <a:defRPr sz="4200">
                <a:solidFill>
                  <a:schemeClr val="bg1"/>
                </a:solidFill>
              </a:defRPr>
            </a:lvl1pPr>
          </a:lstStyle>
          <a:p>
            <a:r>
              <a:rPr lang="en-US"/>
              <a:t>Click to edit text</a:t>
            </a:r>
            <a:endParaRPr lang="en-GB"/>
          </a:p>
        </p:txBody>
      </p:sp>
      <p:pic>
        <p:nvPicPr>
          <p:cNvPr id="3" name="Picture 2">
            <a:extLst>
              <a:ext uri="{FF2B5EF4-FFF2-40B4-BE49-F238E27FC236}">
                <a16:creationId xmlns:a16="http://schemas.microsoft.com/office/drawing/2014/main" id="{A8E2ED8C-7543-2682-146D-9C4ECDF93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49110" y="5971942"/>
            <a:ext cx="2102638" cy="303294"/>
          </a:xfrm>
          <a:prstGeom prst="rect">
            <a:avLst/>
          </a:prstGeom>
        </p:spPr>
      </p:pic>
    </p:spTree>
    <p:extLst>
      <p:ext uri="{BB962C8B-B14F-4D97-AF65-F5344CB8AC3E}">
        <p14:creationId xmlns:p14="http://schemas.microsoft.com/office/powerpoint/2010/main" val="26942231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D' crop 2">
    <p:bg>
      <p:bgPr>
        <a:solidFill>
          <a:schemeClr val="accent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EDC9648-E6C1-4D79-7B1F-39BE975F44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3746500" y="230958"/>
            <a:ext cx="6173788" cy="2064567"/>
          </a:xfrm>
        </p:spPr>
        <p:txBody>
          <a:bodyPr anchor="t" anchorCtr="0">
            <a:noAutofit/>
          </a:bodyPr>
          <a:lstStyle>
            <a:lvl1pPr algn="l">
              <a:lnSpc>
                <a:spcPct val="95000"/>
              </a:lnSpc>
              <a:defRPr sz="4200">
                <a:solidFill>
                  <a:schemeClr val="accent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3746499" y="2931736"/>
            <a:ext cx="4710113" cy="1476752"/>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E4DAA7BB-36E3-7FA2-0E37-B1649E10E28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32337690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Large Logo 'S'">
    <p:bg>
      <p:bgPr>
        <a:solidFill>
          <a:schemeClr val="accent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695BA13-603F-6AFA-95C3-A8C43EC8700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1652451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Large Logo 'A'">
    <p:bg>
      <p:bgPr>
        <a:solidFill>
          <a:schemeClr val="accent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FE4AD3E-5EB1-E192-B614-E479C38F0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24658475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Large Logo 'N'">
    <p:bg>
      <p:bgPr>
        <a:solidFill>
          <a:schemeClr val="accent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9AF48C9-6A85-1D47-FC80-33A3973C0F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22680101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Large Logo 'D'">
    <p:bg>
      <p:bgPr>
        <a:solidFill>
          <a:schemeClr val="accent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3BDBF5D-D222-9327-69A2-3B09EEA38E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23297379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Large Logo 'O'">
    <p:bg>
      <p:bgPr>
        <a:solidFill>
          <a:schemeClr val="accent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89853DD-DA67-06E8-1062-E3C16932CA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6694354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Large Logo 'Z'">
    <p:bg>
      <p:bgPr>
        <a:solidFill>
          <a:schemeClr val="accent2"/>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70175F5-74DF-C58B-204B-C5D4B73805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pic>
        <p:nvPicPr>
          <p:cNvPr id="3" name="Picture 2">
            <a:extLst>
              <a:ext uri="{FF2B5EF4-FFF2-40B4-BE49-F238E27FC236}">
                <a16:creationId xmlns:a16="http://schemas.microsoft.com/office/drawing/2014/main" id="{3766D6BE-9161-AC7C-B8E9-5808F78F99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7905" y="2685603"/>
            <a:ext cx="9653508" cy="1392462"/>
          </a:xfrm>
          <a:prstGeom prst="rect">
            <a:avLst/>
          </a:prstGeom>
        </p:spPr>
      </p:pic>
    </p:spTree>
    <p:extLst>
      <p:ext uri="{BB962C8B-B14F-4D97-AF65-F5344CB8AC3E}">
        <p14:creationId xmlns:p14="http://schemas.microsoft.com/office/powerpoint/2010/main" val="29137210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Divider 'S' ALT">
    <p:bg>
      <p:bgPr>
        <a:solidFill>
          <a:schemeClr val="accent3"/>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3FDE29-6C42-55F3-EF80-F0A89B8252E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287518" y="3244997"/>
            <a:ext cx="2968445" cy="2906566"/>
          </a:xfrm>
        </p:spPr>
        <p:txBody>
          <a:bodyPr anchor="t" anchorCtr="0">
            <a:noAutofit/>
          </a:bodyPr>
          <a:lstStyle>
            <a:lvl1pPr algn="l">
              <a:lnSpc>
                <a:spcPct val="95000"/>
              </a:lnSpc>
              <a:defRPr sz="4200">
                <a:solidFill>
                  <a:schemeClr val="accent2"/>
                </a:solidFill>
              </a:defRPr>
            </a:lvl1pPr>
          </a:lstStyle>
          <a:p>
            <a:r>
              <a:rPr lang="en-US"/>
              <a:t>Click to edit Divider text</a:t>
            </a:r>
            <a:br>
              <a:rPr lang="en-US"/>
            </a:br>
            <a:br>
              <a:rPr lang="en-US"/>
            </a:br>
            <a:endParaRPr lang="en-GB"/>
          </a:p>
        </p:txBody>
      </p:sp>
    </p:spTree>
    <p:extLst>
      <p:ext uri="{BB962C8B-B14F-4D97-AF65-F5344CB8AC3E}">
        <p14:creationId xmlns:p14="http://schemas.microsoft.com/office/powerpoint/2010/main" val="9994390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Divider 'A'">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FC6772-AECE-EBEE-AF9D-904492652C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325437" y="2399555"/>
            <a:ext cx="7557322" cy="2058890"/>
          </a:xfrm>
        </p:spPr>
        <p:txBody>
          <a:bodyPr anchor="t" anchorCtr="0">
            <a:noAutofit/>
          </a:bodyPr>
          <a:lstStyle>
            <a:lvl1pPr algn="l">
              <a:lnSpc>
                <a:spcPct val="95000"/>
              </a:lnSpc>
              <a:defRPr sz="4200">
                <a:solidFill>
                  <a:schemeClr val="accent2"/>
                </a:solidFill>
              </a:defRPr>
            </a:lvl1pPr>
          </a:lstStyle>
          <a:p>
            <a:r>
              <a:rPr lang="en-US"/>
              <a:t>Click to edit Divider text</a:t>
            </a:r>
            <a:endParaRPr lang="en-GB"/>
          </a:p>
        </p:txBody>
      </p:sp>
    </p:spTree>
    <p:extLst>
      <p:ext uri="{BB962C8B-B14F-4D97-AF65-F5344CB8AC3E}">
        <p14:creationId xmlns:p14="http://schemas.microsoft.com/office/powerpoint/2010/main" val="31529671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Divider 'N'">
    <p:bg>
      <p:bgPr>
        <a:solidFill>
          <a:schemeClr val="accent3"/>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37647B-4F58-9730-577A-4DF0FDC83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8128000" y="2611224"/>
            <a:ext cx="3744913" cy="2854539"/>
          </a:xfrm>
        </p:spPr>
        <p:txBody>
          <a:bodyPr anchor="t" anchorCtr="0">
            <a:noAutofit/>
          </a:bodyPr>
          <a:lstStyle>
            <a:lvl1pPr algn="l">
              <a:lnSpc>
                <a:spcPct val="95000"/>
              </a:lnSpc>
              <a:defRPr sz="4200">
                <a:solidFill>
                  <a:schemeClr val="accent2"/>
                </a:solidFill>
              </a:defRPr>
            </a:lvl1pPr>
          </a:lstStyle>
          <a:p>
            <a:r>
              <a:rPr lang="en-US"/>
              <a:t>Click to edit Divider text</a:t>
            </a:r>
            <a:endParaRPr lang="en-GB"/>
          </a:p>
        </p:txBody>
      </p:sp>
    </p:spTree>
    <p:extLst>
      <p:ext uri="{BB962C8B-B14F-4D97-AF65-F5344CB8AC3E}">
        <p14:creationId xmlns:p14="http://schemas.microsoft.com/office/powerpoint/2010/main" val="21481545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Divider 'D'">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5EA495-6AE9-2226-901D-177006240B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3396310" y="1823795"/>
            <a:ext cx="6819746" cy="562053"/>
          </a:xfrm>
        </p:spPr>
        <p:txBody>
          <a:bodyPr anchor="t" anchorCtr="0">
            <a:noAutofit/>
          </a:bodyPr>
          <a:lstStyle>
            <a:lvl1pPr algn="l">
              <a:lnSpc>
                <a:spcPct val="95000"/>
              </a:lnSpc>
              <a:defRPr sz="4200">
                <a:solidFill>
                  <a:schemeClr val="accent1"/>
                </a:solidFill>
              </a:defRPr>
            </a:lvl1pPr>
          </a:lstStyle>
          <a:p>
            <a:r>
              <a:rPr lang="en-US"/>
              <a:t>Click to edit Divider text</a:t>
            </a:r>
            <a:endParaRPr lang="en-GB"/>
          </a:p>
        </p:txBody>
      </p:sp>
    </p:spTree>
    <p:extLst>
      <p:ext uri="{BB962C8B-B14F-4D97-AF65-F5344CB8AC3E}">
        <p14:creationId xmlns:p14="http://schemas.microsoft.com/office/powerpoint/2010/main" val="20110669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O' crop 1">
    <p:bg>
      <p:bgPr>
        <a:solidFill>
          <a:schemeClr val="accent3"/>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32E1264-2DE5-8B33-E74F-1AE46C3721A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p:nvPr>
        </p:nvSpPr>
        <p:spPr>
          <a:xfrm>
            <a:off x="8128000" y="230958"/>
            <a:ext cx="3743325" cy="2064567"/>
          </a:xfrm>
        </p:spPr>
        <p:txBody>
          <a:bodyPr anchor="t" anchorCtr="0">
            <a:noAutofit/>
          </a:bodyPr>
          <a:lstStyle>
            <a:lvl1pPr algn="l">
              <a:lnSpc>
                <a:spcPct val="95000"/>
              </a:lnSpc>
              <a:defRPr sz="4200">
                <a:solidFill>
                  <a:schemeClr val="accent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C9F0AA1-FED0-B31E-A111-149E94245484}"/>
              </a:ext>
            </a:extLst>
          </p:cNvPr>
          <p:cNvSpPr>
            <a:spLocks noGrp="1"/>
          </p:cNvSpPr>
          <p:nvPr>
            <p:ph type="subTitle" idx="1"/>
          </p:nvPr>
        </p:nvSpPr>
        <p:spPr>
          <a:xfrm>
            <a:off x="8128000" y="2922308"/>
            <a:ext cx="3744913" cy="2013229"/>
          </a:xfrm>
        </p:spPr>
        <p:txBody>
          <a:bodyPr anchor="t" anchorCtr="0">
            <a:noAutofit/>
          </a:bodyPr>
          <a:lstStyle>
            <a:lvl1pPr marL="0" indent="0" algn="l">
              <a:spcBef>
                <a:spcPts val="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4" name="Picture 3">
            <a:extLst>
              <a:ext uri="{FF2B5EF4-FFF2-40B4-BE49-F238E27FC236}">
                <a16:creationId xmlns:a16="http://schemas.microsoft.com/office/drawing/2014/main" id="{291C3FE6-B4B1-BACD-4B07-7925548C59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0241" y="6286551"/>
            <a:ext cx="1747039" cy="252000"/>
          </a:xfrm>
          <a:prstGeom prst="rect">
            <a:avLst/>
          </a:prstGeom>
        </p:spPr>
      </p:pic>
    </p:spTree>
    <p:extLst>
      <p:ext uri="{BB962C8B-B14F-4D97-AF65-F5344CB8AC3E}">
        <p14:creationId xmlns:p14="http://schemas.microsoft.com/office/powerpoint/2010/main" val="29139426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Divider 'O'">
    <p:bg>
      <p:bgPr>
        <a:solidFill>
          <a:schemeClr val="accent3"/>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086DA3B-B14D-5DE1-8880-C772FCD0B3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325437" y="2611224"/>
            <a:ext cx="2768601" cy="2854539"/>
          </a:xfrm>
        </p:spPr>
        <p:txBody>
          <a:bodyPr anchor="t" anchorCtr="0">
            <a:noAutofit/>
          </a:bodyPr>
          <a:lstStyle>
            <a:lvl1pPr algn="l">
              <a:lnSpc>
                <a:spcPct val="95000"/>
              </a:lnSpc>
              <a:defRPr sz="4200">
                <a:solidFill>
                  <a:schemeClr val="accent2"/>
                </a:solidFill>
              </a:defRPr>
            </a:lvl1pPr>
          </a:lstStyle>
          <a:p>
            <a:r>
              <a:rPr lang="en-US"/>
              <a:t>Click to edit Divider text</a:t>
            </a:r>
            <a:endParaRPr lang="en-GB"/>
          </a:p>
        </p:txBody>
      </p:sp>
    </p:spTree>
    <p:extLst>
      <p:ext uri="{BB962C8B-B14F-4D97-AF65-F5344CB8AC3E}">
        <p14:creationId xmlns:p14="http://schemas.microsoft.com/office/powerpoint/2010/main" val="774893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Divider 'Z'">
    <p:bg>
      <p:bgPr>
        <a:solidFill>
          <a:schemeClr val="accent3"/>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DC95042-D5D5-EA6C-014F-6DFFDA4291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600"/>
            <a:ext cx="12207492" cy="6868800"/>
          </a:xfrm>
          <a:prstGeom prst="rect">
            <a:avLst/>
          </a:prstGeom>
        </p:spPr>
      </p:pic>
      <p:sp>
        <p:nvSpPr>
          <p:cNvPr id="2" name="Title 1">
            <a:extLst>
              <a:ext uri="{FF2B5EF4-FFF2-40B4-BE49-F238E27FC236}">
                <a16:creationId xmlns:a16="http://schemas.microsoft.com/office/drawing/2014/main" id="{DAC89F71-0B0D-536C-BB85-858CCDE3FE1E}"/>
              </a:ext>
            </a:extLst>
          </p:cNvPr>
          <p:cNvSpPr>
            <a:spLocks noGrp="1"/>
          </p:cNvSpPr>
          <p:nvPr>
            <p:ph type="ctrTitle" hasCustomPrompt="1"/>
          </p:nvPr>
        </p:nvSpPr>
        <p:spPr>
          <a:xfrm>
            <a:off x="1019503" y="1243418"/>
            <a:ext cx="8776138" cy="564362"/>
          </a:xfrm>
        </p:spPr>
        <p:txBody>
          <a:bodyPr anchor="t" anchorCtr="0">
            <a:noAutofit/>
          </a:bodyPr>
          <a:lstStyle>
            <a:lvl1pPr algn="l">
              <a:lnSpc>
                <a:spcPct val="95000"/>
              </a:lnSpc>
              <a:defRPr sz="4200">
                <a:solidFill>
                  <a:schemeClr val="accent2"/>
                </a:solidFill>
              </a:defRPr>
            </a:lvl1pPr>
          </a:lstStyle>
          <a:p>
            <a:r>
              <a:rPr lang="en-US"/>
              <a:t>Click to edit Divider text</a:t>
            </a:r>
            <a:endParaRPr lang="en-GB"/>
          </a:p>
        </p:txBody>
      </p:sp>
    </p:spTree>
    <p:extLst>
      <p:ext uri="{BB962C8B-B14F-4D97-AF65-F5344CB8AC3E}">
        <p14:creationId xmlns:p14="http://schemas.microsoft.com/office/powerpoint/2010/main" val="12843000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Large Title + Image Left (Light)">
    <p:bg>
      <p:bgPr>
        <a:solidFill>
          <a:schemeClr val="accent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accent2"/>
                </a:solidFill>
              </a:defRPr>
            </a:lvl1pPr>
          </a:lstStyle>
          <a:p>
            <a:fld id="{3C969AFD-D32F-4BA0-9A59-AFDD934E336D}"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4000" y="241200"/>
            <a:ext cx="6672114" cy="2209475"/>
          </a:xfrm>
        </p:spPr>
        <p:txBody>
          <a:bodyPr/>
          <a:lstStyle>
            <a:lvl1pPr>
              <a:defRPr sz="3200" spc="-20" baseline="0">
                <a:solidFill>
                  <a:schemeClr val="accent2"/>
                </a:solidFill>
              </a:defRPr>
            </a:lvl1pPr>
          </a:lstStyle>
          <a:p>
            <a:r>
              <a:rPr lang="en-US"/>
              <a:t>Click to edit Master title style</a:t>
            </a:r>
            <a:endParaRPr lang="en-GB"/>
          </a:p>
        </p:txBody>
      </p:sp>
      <p:sp>
        <p:nvSpPr>
          <p:cNvPr id="10" name="Picture Placeholder 9">
            <a:extLst>
              <a:ext uri="{FF2B5EF4-FFF2-40B4-BE49-F238E27FC236}">
                <a16:creationId xmlns:a16="http://schemas.microsoft.com/office/drawing/2014/main" id="{8087AF67-DCDA-5E42-65C9-7E74D10186A0}"/>
              </a:ext>
            </a:extLst>
          </p:cNvPr>
          <p:cNvSpPr>
            <a:spLocks noGrp="1"/>
          </p:cNvSpPr>
          <p:nvPr>
            <p:ph type="pic" sz="quarter" idx="13"/>
          </p:nvPr>
        </p:nvSpPr>
        <p:spPr>
          <a:xfrm>
            <a:off x="323850" y="2971800"/>
            <a:ext cx="6672263" cy="3179763"/>
          </a:xfrm>
        </p:spPr>
        <p:txBody>
          <a:bodyPr/>
          <a:lstStyle>
            <a:lvl1pPr>
              <a:defRPr sz="1400"/>
            </a:lvl1pPr>
          </a:lstStyle>
          <a:p>
            <a:r>
              <a:rPr lang="en-US"/>
              <a:t>Click icon to add picture</a:t>
            </a:r>
            <a:endParaRPr lang="en-GB"/>
          </a:p>
        </p:txBody>
      </p:sp>
      <p:pic>
        <p:nvPicPr>
          <p:cNvPr id="7" name="Picture 6">
            <a:extLst>
              <a:ext uri="{FF2B5EF4-FFF2-40B4-BE49-F238E27FC236}">
                <a16:creationId xmlns:a16="http://schemas.microsoft.com/office/drawing/2014/main" id="{226D4AAF-05F6-9C28-73AE-CD56C8E11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08435942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Large Title + Image Left (Dark)">
    <p:bg>
      <p:bgPr>
        <a:solidFill>
          <a:schemeClr val="accent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bg1"/>
                </a:solidFill>
              </a:defRPr>
            </a:lvl1pPr>
          </a:lstStyle>
          <a:p>
            <a:fld id="{7B29253A-ADD6-4F03-9D70-4C6EB74B0413}"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a:xfrm>
            <a:off x="561600" y="6445900"/>
            <a:ext cx="4114800" cy="180000"/>
          </a:xfrm>
        </p:spPr>
        <p:txBody>
          <a:bodyPr/>
          <a:lstStyle>
            <a:lvl1pPr>
              <a:defRPr>
                <a:solidFill>
                  <a:schemeClr val="bg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a:xfrm>
            <a:off x="324001" y="6445900"/>
            <a:ext cx="198000" cy="180000"/>
          </a:xfrm>
        </p:spPr>
        <p:txBody>
          <a:bodyPr/>
          <a:lstStyle>
            <a:lvl1pPr>
              <a:defRPr>
                <a:solidFill>
                  <a:schemeClr val="bg1"/>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8" y="241527"/>
            <a:ext cx="6672115" cy="2209475"/>
          </a:xfrm>
        </p:spPr>
        <p:txBody>
          <a:bodyPr/>
          <a:lstStyle>
            <a:lvl1pPr>
              <a:defRPr sz="3200" spc="-20" baseline="0">
                <a:solidFill>
                  <a:schemeClr val="bg1"/>
                </a:solidFill>
              </a:defRPr>
            </a:lvl1pPr>
          </a:lstStyle>
          <a:p>
            <a:r>
              <a:rPr lang="en-US"/>
              <a:t>Click to edit Master title style</a:t>
            </a:r>
            <a:endParaRPr lang="en-GB"/>
          </a:p>
        </p:txBody>
      </p:sp>
      <p:sp>
        <p:nvSpPr>
          <p:cNvPr id="10" name="Picture Placeholder 9">
            <a:extLst>
              <a:ext uri="{FF2B5EF4-FFF2-40B4-BE49-F238E27FC236}">
                <a16:creationId xmlns:a16="http://schemas.microsoft.com/office/drawing/2014/main" id="{8087AF67-DCDA-5E42-65C9-7E74D10186A0}"/>
              </a:ext>
            </a:extLst>
          </p:cNvPr>
          <p:cNvSpPr>
            <a:spLocks noGrp="1"/>
          </p:cNvSpPr>
          <p:nvPr>
            <p:ph type="pic" sz="quarter" idx="13"/>
          </p:nvPr>
        </p:nvSpPr>
        <p:spPr>
          <a:xfrm>
            <a:off x="323850" y="2981227"/>
            <a:ext cx="6672263" cy="3179763"/>
          </a:xfrm>
        </p:spPr>
        <p:txBody>
          <a:bodyPr/>
          <a:lstStyle>
            <a:lvl1pPr>
              <a:defRPr sz="1400">
                <a:solidFill>
                  <a:schemeClr val="bg1"/>
                </a:solidFill>
              </a:defRPr>
            </a:lvl1pPr>
          </a:lstStyle>
          <a:p>
            <a:r>
              <a:rPr lang="en-US"/>
              <a:t>Click icon to add picture</a:t>
            </a:r>
            <a:endParaRPr lang="en-GB"/>
          </a:p>
        </p:txBody>
      </p:sp>
      <p:pic>
        <p:nvPicPr>
          <p:cNvPr id="2" name="Picture 1">
            <a:extLst>
              <a:ext uri="{FF2B5EF4-FFF2-40B4-BE49-F238E27FC236}">
                <a16:creationId xmlns:a16="http://schemas.microsoft.com/office/drawing/2014/main" id="{9C9F8624-9A8C-7798-2981-BC7D6F2709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3867238724"/>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Large Title Only (Light)">
    <p:bg>
      <p:bgPr>
        <a:solidFill>
          <a:schemeClr val="accent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accent2"/>
                </a:solidFill>
              </a:defRPr>
            </a:lvl1pPr>
          </a:lstStyle>
          <a:p>
            <a:fld id="{C9C9E47B-4FB8-46DC-8FCE-2866839BAFD3}"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accent2"/>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accent2"/>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8" y="241200"/>
            <a:ext cx="9756000" cy="2587299"/>
          </a:xfrm>
        </p:spPr>
        <p:txBody>
          <a:bodyPr/>
          <a:lstStyle>
            <a:lvl1pPr>
              <a:defRPr sz="3200" spc="-20" baseline="0">
                <a:solidFill>
                  <a:schemeClr val="accent2"/>
                </a:solidFill>
              </a:defRPr>
            </a:lvl1pPr>
          </a:lstStyle>
          <a:p>
            <a:r>
              <a:rPr lang="en-US"/>
              <a:t>Click to edit Master title style</a:t>
            </a:r>
            <a:endParaRPr lang="en-GB"/>
          </a:p>
        </p:txBody>
      </p:sp>
      <p:pic>
        <p:nvPicPr>
          <p:cNvPr id="7" name="Picture 6">
            <a:extLst>
              <a:ext uri="{FF2B5EF4-FFF2-40B4-BE49-F238E27FC236}">
                <a16:creationId xmlns:a16="http://schemas.microsoft.com/office/drawing/2014/main" id="{F797465E-4658-4DAE-0E17-851C255D818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29135986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Large Title Only (Dark)">
    <p:bg>
      <p:bgPr>
        <a:solidFill>
          <a:schemeClr val="accent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lvl1pPr>
              <a:defRPr>
                <a:solidFill>
                  <a:schemeClr val="bg1"/>
                </a:solidFill>
              </a:defRPr>
            </a:lvl1pPr>
          </a:lstStyle>
          <a:p>
            <a:fld id="{542916EB-30E9-4EC5-B642-CB57B090320D}"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lvl1pPr>
              <a:defRPr>
                <a:solidFill>
                  <a:schemeClr val="bg1"/>
                </a:solidFill>
              </a:defRPr>
            </a:lvl1p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lvl1pPr>
              <a:defRPr>
                <a:solidFill>
                  <a:schemeClr val="bg1"/>
                </a:solidFill>
              </a:defRPr>
            </a:lvl1pPr>
          </a:lstStyle>
          <a:p>
            <a:fld id="{A31C51CB-94C2-40E2-B070-08CEE3D6A386}" type="slidenum">
              <a:rPr lang="en-GB" smtClean="0"/>
              <a:pPr/>
              <a:t>‹#›</a:t>
            </a:fld>
            <a:endParaRPr lang="en-GB"/>
          </a:p>
        </p:txBody>
      </p:sp>
      <p:sp>
        <p:nvSpPr>
          <p:cNvPr id="6" name="Title 1">
            <a:extLst>
              <a:ext uri="{FF2B5EF4-FFF2-40B4-BE49-F238E27FC236}">
                <a16:creationId xmlns:a16="http://schemas.microsoft.com/office/drawing/2014/main" id="{234EB02C-68D8-0798-0BF6-242C66E78641}"/>
              </a:ext>
            </a:extLst>
          </p:cNvPr>
          <p:cNvSpPr>
            <a:spLocks noGrp="1"/>
          </p:cNvSpPr>
          <p:nvPr>
            <p:ph type="title"/>
          </p:nvPr>
        </p:nvSpPr>
        <p:spPr>
          <a:xfrm>
            <a:off x="323998" y="241200"/>
            <a:ext cx="9756000" cy="2587299"/>
          </a:xfrm>
        </p:spPr>
        <p:txBody>
          <a:bodyPr/>
          <a:lstStyle>
            <a:lvl1pPr>
              <a:defRPr sz="3200" spc="-20" baseline="0">
                <a:solidFill>
                  <a:schemeClr val="bg1"/>
                </a:solidFill>
              </a:defRPr>
            </a:lvl1pPr>
          </a:lstStyle>
          <a:p>
            <a:r>
              <a:rPr lang="en-US"/>
              <a:t>Click to edit Master title style</a:t>
            </a:r>
            <a:endParaRPr lang="en-GB"/>
          </a:p>
        </p:txBody>
      </p:sp>
      <p:pic>
        <p:nvPicPr>
          <p:cNvPr id="2" name="Picture 1">
            <a:extLst>
              <a:ext uri="{FF2B5EF4-FFF2-40B4-BE49-F238E27FC236}">
                <a16:creationId xmlns:a16="http://schemas.microsoft.com/office/drawing/2014/main" id="{3BC2A779-90D4-AE99-F167-2E00B61386A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5630" y="6376026"/>
            <a:ext cx="1175538" cy="169565"/>
          </a:xfrm>
          <a:prstGeom prst="rect">
            <a:avLst/>
          </a:prstGeom>
        </p:spPr>
      </p:pic>
    </p:spTree>
    <p:extLst>
      <p:ext uri="{BB962C8B-B14F-4D97-AF65-F5344CB8AC3E}">
        <p14:creationId xmlns:p14="http://schemas.microsoft.com/office/powerpoint/2010/main" val="55006552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AB44-84AE-0C2F-435C-4073C3EC848A}"/>
              </a:ext>
            </a:extLst>
          </p:cNvPr>
          <p:cNvSpPr>
            <a:spLocks noGrp="1"/>
          </p:cNvSpPr>
          <p:nvPr>
            <p:ph type="title"/>
          </p:nvPr>
        </p:nvSpPr>
        <p:spPr>
          <a:xfrm>
            <a:off x="323998" y="241527"/>
            <a:ext cx="9756000" cy="151742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7DB6D06-C2F3-5A0F-170C-BDC78156FB21}"/>
              </a:ext>
            </a:extLst>
          </p:cNvPr>
          <p:cNvSpPr>
            <a:spLocks noGrp="1"/>
          </p:cNvSpPr>
          <p:nvPr>
            <p:ph type="dt" sz="half" idx="10"/>
          </p:nvPr>
        </p:nvSpPr>
        <p:spPr/>
        <p:txBody>
          <a:bodyPr/>
          <a:lstStyle/>
          <a:p>
            <a:fld id="{A4EC2E3E-4BAD-4004-9ABA-21211DCE6A3C}" type="datetime1">
              <a:rPr lang="en-GB" smtClean="0"/>
              <a:t>01/03/2024</a:t>
            </a:fld>
            <a:endParaRPr lang="en-GB"/>
          </a:p>
        </p:txBody>
      </p:sp>
      <p:sp>
        <p:nvSpPr>
          <p:cNvPr id="4" name="Footer Placeholder 3">
            <a:extLst>
              <a:ext uri="{FF2B5EF4-FFF2-40B4-BE49-F238E27FC236}">
                <a16:creationId xmlns:a16="http://schemas.microsoft.com/office/drawing/2014/main" id="{E9BACF59-AA9B-0D9C-2976-3F980AA4DDC5}"/>
              </a:ext>
            </a:extLst>
          </p:cNvPr>
          <p:cNvSpPr>
            <a:spLocks noGrp="1"/>
          </p:cNvSpPr>
          <p:nvPr>
            <p:ph type="ftr" sz="quarter" idx="11"/>
          </p:nvPr>
        </p:nvSpPr>
        <p:spPr/>
        <p:txBody>
          <a:bodyPr/>
          <a:lstStyle/>
          <a:p>
            <a:r>
              <a:rPr lang="en-GB"/>
              <a:t>Document title</a:t>
            </a:r>
          </a:p>
        </p:txBody>
      </p:sp>
      <p:sp>
        <p:nvSpPr>
          <p:cNvPr id="5" name="Slide Number Placeholder 4">
            <a:extLst>
              <a:ext uri="{FF2B5EF4-FFF2-40B4-BE49-F238E27FC236}">
                <a16:creationId xmlns:a16="http://schemas.microsoft.com/office/drawing/2014/main" id="{097C0FDA-1699-1DC7-4714-62D2CE27EA4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7" name="Picture 6">
            <a:extLst>
              <a:ext uri="{FF2B5EF4-FFF2-40B4-BE49-F238E27FC236}">
                <a16:creationId xmlns:a16="http://schemas.microsoft.com/office/drawing/2014/main" id="{2001EAEB-CCE0-E2E0-330F-2F8556671D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14000526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7F5DBE-522D-1A39-9C00-CF46171497A5}"/>
              </a:ext>
            </a:extLst>
          </p:cNvPr>
          <p:cNvSpPr>
            <a:spLocks noGrp="1"/>
          </p:cNvSpPr>
          <p:nvPr>
            <p:ph type="dt" sz="half" idx="10"/>
          </p:nvPr>
        </p:nvSpPr>
        <p:spPr/>
        <p:txBody>
          <a:bodyPr/>
          <a:lstStyle/>
          <a:p>
            <a:fld id="{1BC3781E-5AFA-4779-89B9-7995395F9373}" type="datetime1">
              <a:rPr lang="en-GB" smtClean="0"/>
              <a:t>01/03/2024</a:t>
            </a:fld>
            <a:endParaRPr lang="en-GB"/>
          </a:p>
        </p:txBody>
      </p:sp>
      <p:sp>
        <p:nvSpPr>
          <p:cNvPr id="3" name="Footer Placeholder 2">
            <a:extLst>
              <a:ext uri="{FF2B5EF4-FFF2-40B4-BE49-F238E27FC236}">
                <a16:creationId xmlns:a16="http://schemas.microsoft.com/office/drawing/2014/main" id="{4D9DB0D9-5F2C-E79A-D8CA-85898F0C228F}"/>
              </a:ext>
            </a:extLst>
          </p:cNvPr>
          <p:cNvSpPr>
            <a:spLocks noGrp="1"/>
          </p:cNvSpPr>
          <p:nvPr>
            <p:ph type="ftr" sz="quarter" idx="11"/>
          </p:nvPr>
        </p:nvSpPr>
        <p:spPr/>
        <p:txBody>
          <a:bodyPr/>
          <a:lstStyle/>
          <a:p>
            <a:r>
              <a:rPr lang="en-GB"/>
              <a:t>Document title</a:t>
            </a:r>
          </a:p>
        </p:txBody>
      </p:sp>
      <p:sp>
        <p:nvSpPr>
          <p:cNvPr id="4" name="Slide Number Placeholder 3">
            <a:extLst>
              <a:ext uri="{FF2B5EF4-FFF2-40B4-BE49-F238E27FC236}">
                <a16:creationId xmlns:a16="http://schemas.microsoft.com/office/drawing/2014/main" id="{51064D14-3B88-9709-5BE6-2D1DD106DDDE}"/>
              </a:ext>
            </a:extLst>
          </p:cNvPr>
          <p:cNvSpPr>
            <a:spLocks noGrp="1"/>
          </p:cNvSpPr>
          <p:nvPr>
            <p:ph type="sldNum" sz="quarter" idx="12"/>
          </p:nvPr>
        </p:nvSpPr>
        <p:spPr/>
        <p:txBody>
          <a:bodyPr/>
          <a:lstStyle/>
          <a:p>
            <a:fld id="{A31C51CB-94C2-40E2-B070-08CEE3D6A386}" type="slidenum">
              <a:rPr lang="en-GB" smtClean="0"/>
              <a:t>‹#›</a:t>
            </a:fld>
            <a:endParaRPr lang="en-GB"/>
          </a:p>
        </p:txBody>
      </p:sp>
      <p:pic>
        <p:nvPicPr>
          <p:cNvPr id="6" name="Picture 5">
            <a:extLst>
              <a:ext uri="{FF2B5EF4-FFF2-40B4-BE49-F238E27FC236}">
                <a16:creationId xmlns:a16="http://schemas.microsoft.com/office/drawing/2014/main" id="{59AFEE57-92E1-AA8C-4751-D3FA0B326D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356155158"/>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userDrawn="1">
  <p:cSld name="Save_the_Date">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759C4DA5-C161-5656-5824-B368BD65BB38}"/>
              </a:ext>
            </a:extLst>
          </p:cNvPr>
          <p:cNvSpPr txBox="1"/>
          <p:nvPr userDrawn="1"/>
        </p:nvSpPr>
        <p:spPr>
          <a:xfrm>
            <a:off x="319086" y="1448342"/>
            <a:ext cx="3038477" cy="371500"/>
          </a:xfrm>
          <a:prstGeom prst="rect">
            <a:avLst/>
          </a:prstGeom>
          <a:noFill/>
        </p:spPr>
        <p:txBody>
          <a:bodyPr wrap="square" lIns="0" tIns="0" rIns="0" bIns="0" rtlCol="0">
            <a:noAutofit/>
          </a:bodyPr>
          <a:lstStyle/>
          <a:p>
            <a:pPr marL="0" marR="0">
              <a:spcBef>
                <a:spcPts val="0"/>
              </a:spcBef>
              <a:spcAft>
                <a:spcPts val="0"/>
              </a:spcAft>
              <a:tabLst>
                <a:tab pos="1271905" algn="l"/>
              </a:tabLst>
            </a:pPr>
            <a:r>
              <a:rPr lang="en-US">
                <a:effectLst/>
                <a:ea typeface="Calibri" panose="020F0502020204030204" pitchFamily="34" charset="0"/>
                <a:cs typeface="Arial" panose="020B0604020202020204" pitchFamily="34" charset="0"/>
              </a:rPr>
              <a:t>We are pleased to announce</a:t>
            </a:r>
            <a:endParaRPr lang="en-AR" b="1" spc="-10"/>
          </a:p>
        </p:txBody>
      </p:sp>
      <p:sp>
        <p:nvSpPr>
          <p:cNvPr id="20" name="TextBox 19">
            <a:extLst>
              <a:ext uri="{FF2B5EF4-FFF2-40B4-BE49-F238E27FC236}">
                <a16:creationId xmlns:a16="http://schemas.microsoft.com/office/drawing/2014/main" id="{01D6042E-9966-88A7-4AD3-9B7269AB07B6}"/>
              </a:ext>
            </a:extLst>
          </p:cNvPr>
          <p:cNvSpPr txBox="1"/>
          <p:nvPr userDrawn="1"/>
        </p:nvSpPr>
        <p:spPr>
          <a:xfrm>
            <a:off x="323998" y="2047905"/>
            <a:ext cx="11220003" cy="579664"/>
          </a:xfrm>
          <a:prstGeom prst="rect">
            <a:avLst/>
          </a:prstGeom>
          <a:noFill/>
        </p:spPr>
        <p:txBody>
          <a:bodyPr wrap="square" lIns="0" tIns="0" rIns="0" bIns="0" rtlCol="0">
            <a:noAutofit/>
          </a:bodyPr>
          <a:lstStyle/>
          <a:p>
            <a:pPr marL="0" marR="0">
              <a:spcBef>
                <a:spcPts val="0"/>
              </a:spcBef>
              <a:spcAft>
                <a:spcPts val="0"/>
              </a:spcAft>
              <a:tabLst>
                <a:tab pos="1271905" algn="l"/>
              </a:tabLst>
            </a:pPr>
            <a:r>
              <a:rPr lang="en-US" dirty="0">
                <a:effectLst/>
                <a:ea typeface="Calibri" panose="020F0502020204030204" pitchFamily="34" charset="0"/>
                <a:cs typeface="Arial" panose="020B0604020202020204" pitchFamily="34" charset="0"/>
              </a:rPr>
              <a:t>We hope that you are able to join us for this exciting training event, where there will be an opportunity to</a:t>
            </a:r>
            <a:endParaRPr lang="en-AR" b="1" spc="-10" dirty="0"/>
          </a:p>
        </p:txBody>
      </p:sp>
      <p:sp>
        <p:nvSpPr>
          <p:cNvPr id="22" name="TextBox 21">
            <a:extLst>
              <a:ext uri="{FF2B5EF4-FFF2-40B4-BE49-F238E27FC236}">
                <a16:creationId xmlns:a16="http://schemas.microsoft.com/office/drawing/2014/main" id="{A4B29C05-B1D7-856D-8C37-733C25D5A3D5}"/>
              </a:ext>
            </a:extLst>
          </p:cNvPr>
          <p:cNvSpPr txBox="1"/>
          <p:nvPr userDrawn="1"/>
        </p:nvSpPr>
        <p:spPr>
          <a:xfrm>
            <a:off x="634825" y="6319239"/>
            <a:ext cx="4741452" cy="221520"/>
          </a:xfrm>
          <a:prstGeom prst="rect">
            <a:avLst/>
          </a:prstGeom>
          <a:noFill/>
        </p:spPr>
        <p:txBody>
          <a:bodyPr wrap="square" lIns="0" tIns="0" rIns="0" bIns="0" rtlCol="0">
            <a:noAutofit/>
          </a:bodyPr>
          <a:lstStyle/>
          <a:p>
            <a:pPr marL="0" marR="0" algn="ctr">
              <a:spcBef>
                <a:spcPts val="0"/>
              </a:spcBef>
              <a:spcAft>
                <a:spcPts val="0"/>
              </a:spcAft>
              <a:tabLst>
                <a:tab pos="1271905" algn="l"/>
              </a:tabLst>
            </a:pPr>
            <a:endParaRPr lang="en-AR" sz="1600" b="1" i="1" spc="-10"/>
          </a:p>
        </p:txBody>
      </p:sp>
      <p:sp>
        <p:nvSpPr>
          <p:cNvPr id="25" name="TextBox 24">
            <a:extLst>
              <a:ext uri="{FF2B5EF4-FFF2-40B4-BE49-F238E27FC236}">
                <a16:creationId xmlns:a16="http://schemas.microsoft.com/office/drawing/2014/main" id="{88679BFC-128B-D75C-4DBD-104EC3CD8C69}"/>
              </a:ext>
            </a:extLst>
          </p:cNvPr>
          <p:cNvSpPr txBox="1"/>
          <p:nvPr userDrawn="1"/>
        </p:nvSpPr>
        <p:spPr>
          <a:xfrm>
            <a:off x="335831" y="3260914"/>
            <a:ext cx="5424338" cy="415255"/>
          </a:xfrm>
          <a:prstGeom prst="rect">
            <a:avLst/>
          </a:prstGeom>
          <a:noFill/>
        </p:spPr>
        <p:txBody>
          <a:bodyPr wrap="square" lIns="0" tIns="0" rIns="0" bIns="0" rtlCol="0">
            <a:noAutofit/>
          </a:bodyPr>
          <a:lstStyle/>
          <a:p>
            <a:pPr marL="0" marR="0">
              <a:spcBef>
                <a:spcPts val="0"/>
              </a:spcBef>
              <a:spcAft>
                <a:spcPts val="0"/>
              </a:spcAft>
              <a:tabLst>
                <a:tab pos="1271905" algn="l"/>
              </a:tabLst>
            </a:pPr>
            <a:r>
              <a:rPr lang="en-US" b="1">
                <a:solidFill>
                  <a:schemeClr val="tx1"/>
                </a:solidFill>
                <a:effectLst/>
                <a:ea typeface="Calibri" panose="020F0502020204030204" pitchFamily="34" charset="0"/>
                <a:cs typeface="Arial" panose="020B0604020202020204" pitchFamily="34" charset="0"/>
              </a:rPr>
              <a:t>This training event will cover the following topics:</a:t>
            </a:r>
            <a:endParaRPr lang="en-AR" sz="1600" b="1" i="1" spc="-10">
              <a:solidFill>
                <a:schemeClr val="tx1"/>
              </a:solidFill>
            </a:endParaRPr>
          </a:p>
        </p:txBody>
      </p:sp>
      <p:sp>
        <p:nvSpPr>
          <p:cNvPr id="26" name="TextBox 25">
            <a:extLst>
              <a:ext uri="{FF2B5EF4-FFF2-40B4-BE49-F238E27FC236}">
                <a16:creationId xmlns:a16="http://schemas.microsoft.com/office/drawing/2014/main" id="{E6652E27-99E3-2D3E-5757-1CF02DD919EF}"/>
              </a:ext>
            </a:extLst>
          </p:cNvPr>
          <p:cNvSpPr txBox="1"/>
          <p:nvPr userDrawn="1"/>
        </p:nvSpPr>
        <p:spPr>
          <a:xfrm>
            <a:off x="7367737" y="3260914"/>
            <a:ext cx="4488431" cy="1187925"/>
          </a:xfrm>
          <a:prstGeom prst="rect">
            <a:avLst/>
          </a:prstGeom>
          <a:noFill/>
        </p:spPr>
        <p:txBody>
          <a:bodyPr wrap="square" lIns="0" tIns="0" rIns="0" bIns="0" rtlCol="0">
            <a:noAutofit/>
          </a:bodyPr>
          <a:lstStyle/>
          <a:p>
            <a:pPr marL="0" marR="0">
              <a:spcBef>
                <a:spcPts val="0"/>
              </a:spcBef>
              <a:spcAft>
                <a:spcPts val="0"/>
              </a:spcAft>
              <a:tabLst>
                <a:tab pos="1271905" algn="l"/>
              </a:tabLst>
            </a:pPr>
            <a:r>
              <a:rPr lang="en-US">
                <a:solidFill>
                  <a:schemeClr val="tx1"/>
                </a:solidFill>
                <a:effectLst/>
                <a:ea typeface="Calibri" panose="020F0502020204030204" pitchFamily="34" charset="0"/>
                <a:cs typeface="Arial" panose="020B0604020202020204" pitchFamily="34" charset="0"/>
              </a:rPr>
              <a:t>Further information will be shared with you closer to the date. In case of any questions, please contact</a:t>
            </a:r>
            <a:endParaRPr lang="en-AR" b="1">
              <a:solidFill>
                <a:schemeClr val="tx1"/>
              </a:solidFill>
              <a:cs typeface="Arial" panose="020B0604020202020204" pitchFamily="34" charset="0"/>
            </a:endParaRPr>
          </a:p>
          <a:p>
            <a:pPr>
              <a:tabLst>
                <a:tab pos="1271905" algn="l"/>
              </a:tabLst>
            </a:pPr>
            <a:r>
              <a:rPr lang="en-US">
                <a:solidFill>
                  <a:schemeClr val="tx1"/>
                </a:solidFill>
                <a:effectLst/>
                <a:ea typeface="Calibri" panose="020F0502020204030204" pitchFamily="34" charset="0"/>
                <a:cs typeface="Arial" panose="020B0604020202020204" pitchFamily="34" charset="0"/>
              </a:rPr>
              <a:t>We look forward to welcoming you to</a:t>
            </a:r>
            <a:endParaRPr lang="en-AR" b="1">
              <a:solidFill>
                <a:schemeClr val="tx1"/>
              </a:solidFill>
              <a:cs typeface="Arial" panose="020B0604020202020204" pitchFamily="34" charset="0"/>
            </a:endParaRPr>
          </a:p>
        </p:txBody>
      </p:sp>
      <p:sp>
        <p:nvSpPr>
          <p:cNvPr id="32" name="Text Placeholder 31">
            <a:extLst>
              <a:ext uri="{FF2B5EF4-FFF2-40B4-BE49-F238E27FC236}">
                <a16:creationId xmlns:a16="http://schemas.microsoft.com/office/drawing/2014/main" id="{956447B6-34C5-B102-518A-329A7048B275}"/>
              </a:ext>
            </a:extLst>
          </p:cNvPr>
          <p:cNvSpPr>
            <a:spLocks noGrp="1"/>
          </p:cNvSpPr>
          <p:nvPr>
            <p:ph type="body" sz="quarter" idx="11" hasCustomPrompt="1"/>
          </p:nvPr>
        </p:nvSpPr>
        <p:spPr>
          <a:xfrm>
            <a:off x="2520586" y="1748542"/>
            <a:ext cx="3605574" cy="297951"/>
          </a:xfrm>
        </p:spPr>
        <p:txBody>
          <a:bodyPr/>
          <a:lstStyle>
            <a:lvl1pPr>
              <a:defRPr sz="1800" b="1"/>
            </a:lvl1pPr>
          </a:lstStyle>
          <a:p>
            <a:pPr lvl="0"/>
            <a:r>
              <a:rPr lang="en-US"/>
              <a:t>[insert date]</a:t>
            </a:r>
            <a:endParaRPr lang="en-AR"/>
          </a:p>
        </p:txBody>
      </p:sp>
      <p:sp>
        <p:nvSpPr>
          <p:cNvPr id="33" name="Text Placeholder 31">
            <a:extLst>
              <a:ext uri="{FF2B5EF4-FFF2-40B4-BE49-F238E27FC236}">
                <a16:creationId xmlns:a16="http://schemas.microsoft.com/office/drawing/2014/main" id="{1574E663-3C4C-DE66-E29B-2A140BB7DA87}"/>
              </a:ext>
            </a:extLst>
          </p:cNvPr>
          <p:cNvSpPr>
            <a:spLocks noGrp="1"/>
          </p:cNvSpPr>
          <p:nvPr>
            <p:ph type="body" sz="quarter" idx="12" hasCustomPrompt="1"/>
          </p:nvPr>
        </p:nvSpPr>
        <p:spPr>
          <a:xfrm>
            <a:off x="3357563" y="1460555"/>
            <a:ext cx="2868613" cy="314325"/>
          </a:xfrm>
        </p:spPr>
        <p:txBody>
          <a:bodyPr/>
          <a:lstStyle>
            <a:lvl1pPr>
              <a:defRPr sz="1800" b="1"/>
            </a:lvl1pPr>
          </a:lstStyle>
          <a:p>
            <a:pPr lvl="0"/>
            <a:r>
              <a:rPr lang="en-US"/>
              <a:t>[insert event],</a:t>
            </a:r>
            <a:endParaRPr lang="en-AR"/>
          </a:p>
        </p:txBody>
      </p:sp>
      <p:sp>
        <p:nvSpPr>
          <p:cNvPr id="34" name="TextBox 33">
            <a:extLst>
              <a:ext uri="{FF2B5EF4-FFF2-40B4-BE49-F238E27FC236}">
                <a16:creationId xmlns:a16="http://schemas.microsoft.com/office/drawing/2014/main" id="{3F3DFA04-A222-92C2-A9A0-07CD7FC61A4D}"/>
              </a:ext>
            </a:extLst>
          </p:cNvPr>
          <p:cNvSpPr txBox="1"/>
          <p:nvPr userDrawn="1"/>
        </p:nvSpPr>
        <p:spPr>
          <a:xfrm>
            <a:off x="335831" y="1734243"/>
            <a:ext cx="2284771" cy="371500"/>
          </a:xfrm>
          <a:prstGeom prst="rect">
            <a:avLst/>
          </a:prstGeom>
          <a:noFill/>
        </p:spPr>
        <p:txBody>
          <a:bodyPr wrap="square" lIns="0" tIns="0" rIns="0" bIns="0" rtlCol="0">
            <a:noAutofit/>
          </a:bodyPr>
          <a:lstStyle/>
          <a:p>
            <a:pPr marL="0" marR="0">
              <a:spcBef>
                <a:spcPts val="0"/>
              </a:spcBef>
              <a:spcAft>
                <a:spcPts val="0"/>
              </a:spcAft>
              <a:tabLst>
                <a:tab pos="1271905" algn="l"/>
              </a:tabLst>
            </a:pPr>
            <a:r>
              <a:rPr lang="en-US">
                <a:effectLst/>
                <a:ea typeface="Calibri" panose="020F0502020204030204" pitchFamily="34" charset="0"/>
                <a:cs typeface="Arial" panose="020B0604020202020204" pitchFamily="34" charset="0"/>
              </a:rPr>
              <a:t>which will be held on</a:t>
            </a:r>
            <a:endParaRPr lang="en-AR" b="1" spc="-10"/>
          </a:p>
        </p:txBody>
      </p:sp>
      <p:sp>
        <p:nvSpPr>
          <p:cNvPr id="35" name="Text Placeholder 31">
            <a:extLst>
              <a:ext uri="{FF2B5EF4-FFF2-40B4-BE49-F238E27FC236}">
                <a16:creationId xmlns:a16="http://schemas.microsoft.com/office/drawing/2014/main" id="{FDCAC039-4CA8-608D-8F47-5D8D77DD9DD7}"/>
              </a:ext>
            </a:extLst>
          </p:cNvPr>
          <p:cNvSpPr>
            <a:spLocks noGrp="1"/>
          </p:cNvSpPr>
          <p:nvPr>
            <p:ph type="body" sz="quarter" idx="13" hasCustomPrompt="1"/>
          </p:nvPr>
        </p:nvSpPr>
        <p:spPr>
          <a:xfrm>
            <a:off x="335830" y="2419405"/>
            <a:ext cx="11451357" cy="274892"/>
          </a:xfrm>
        </p:spPr>
        <p:txBody>
          <a:bodyPr/>
          <a:lstStyle>
            <a:lvl1pPr>
              <a:defRPr sz="1800" b="1"/>
            </a:lvl1pPr>
          </a:lstStyle>
          <a:p>
            <a:pPr lvl="0"/>
            <a:r>
              <a:rPr lang="en-US"/>
              <a:t>[insert benefits of the meeting]</a:t>
            </a:r>
            <a:endParaRPr lang="en-AR"/>
          </a:p>
        </p:txBody>
      </p:sp>
      <p:sp>
        <p:nvSpPr>
          <p:cNvPr id="36" name="Text Placeholder 31">
            <a:extLst>
              <a:ext uri="{FF2B5EF4-FFF2-40B4-BE49-F238E27FC236}">
                <a16:creationId xmlns:a16="http://schemas.microsoft.com/office/drawing/2014/main" id="{24C278AF-BE2F-4101-A152-E6BA0F715B07}"/>
              </a:ext>
            </a:extLst>
          </p:cNvPr>
          <p:cNvSpPr>
            <a:spLocks noGrp="1"/>
          </p:cNvSpPr>
          <p:nvPr>
            <p:ph type="body" sz="quarter" idx="14" hasCustomPrompt="1"/>
          </p:nvPr>
        </p:nvSpPr>
        <p:spPr>
          <a:xfrm>
            <a:off x="335830" y="3751297"/>
            <a:ext cx="6526783" cy="1698884"/>
          </a:xfrm>
        </p:spPr>
        <p:txBody>
          <a:bodyPr/>
          <a:lstStyle>
            <a:lvl1pPr marL="171450" indent="-171450">
              <a:buFont typeface="Arial" panose="020B0604020202020204" pitchFamily="34" charset="0"/>
              <a:buChar char="•"/>
              <a:defRPr sz="1600" b="0">
                <a:solidFill>
                  <a:schemeClr val="tx1"/>
                </a:solidFill>
              </a:defRPr>
            </a:lvl1pPr>
          </a:lstStyle>
          <a:p>
            <a:pPr lvl="0"/>
            <a:r>
              <a:rPr lang="en-US"/>
              <a:t>Topic 1</a:t>
            </a:r>
          </a:p>
          <a:p>
            <a:pPr lvl="0"/>
            <a:r>
              <a:rPr lang="en-US"/>
              <a:t>Topic 2</a:t>
            </a:r>
          </a:p>
          <a:p>
            <a:pPr lvl="0"/>
            <a:r>
              <a:rPr lang="en-US"/>
              <a:t>Topic 3</a:t>
            </a:r>
          </a:p>
          <a:p>
            <a:pPr lvl="0"/>
            <a:r>
              <a:rPr lang="en-US"/>
              <a:t>Topic 4</a:t>
            </a:r>
          </a:p>
        </p:txBody>
      </p:sp>
      <p:sp>
        <p:nvSpPr>
          <p:cNvPr id="37" name="Text Placeholder 31">
            <a:extLst>
              <a:ext uri="{FF2B5EF4-FFF2-40B4-BE49-F238E27FC236}">
                <a16:creationId xmlns:a16="http://schemas.microsoft.com/office/drawing/2014/main" id="{3A8267D4-1B8B-B0BA-774B-A095C7902DF2}"/>
              </a:ext>
            </a:extLst>
          </p:cNvPr>
          <p:cNvSpPr>
            <a:spLocks noGrp="1"/>
          </p:cNvSpPr>
          <p:nvPr>
            <p:ph type="body" sz="quarter" idx="15" hasCustomPrompt="1"/>
          </p:nvPr>
        </p:nvSpPr>
        <p:spPr>
          <a:xfrm>
            <a:off x="8935318" y="3808512"/>
            <a:ext cx="2868613" cy="314325"/>
          </a:xfrm>
        </p:spPr>
        <p:txBody>
          <a:bodyPr/>
          <a:lstStyle>
            <a:lvl1pPr>
              <a:defRPr sz="1800" b="1">
                <a:solidFill>
                  <a:schemeClr val="accent4"/>
                </a:solidFill>
              </a:defRPr>
            </a:lvl1pPr>
          </a:lstStyle>
          <a:p>
            <a:pPr lvl="0"/>
            <a:r>
              <a:rPr lang="en-US"/>
              <a:t>[insert contact name]</a:t>
            </a:r>
            <a:endParaRPr lang="en-AR"/>
          </a:p>
        </p:txBody>
      </p:sp>
      <p:sp>
        <p:nvSpPr>
          <p:cNvPr id="38" name="Text Placeholder 31">
            <a:extLst>
              <a:ext uri="{FF2B5EF4-FFF2-40B4-BE49-F238E27FC236}">
                <a16:creationId xmlns:a16="http://schemas.microsoft.com/office/drawing/2014/main" id="{32C2C716-81C3-DCDD-AA96-0D081738C62C}"/>
              </a:ext>
            </a:extLst>
          </p:cNvPr>
          <p:cNvSpPr>
            <a:spLocks noGrp="1"/>
          </p:cNvSpPr>
          <p:nvPr>
            <p:ph type="body" sz="quarter" idx="16" hasCustomPrompt="1"/>
          </p:nvPr>
        </p:nvSpPr>
        <p:spPr>
          <a:xfrm>
            <a:off x="7378489" y="4461343"/>
            <a:ext cx="2868613" cy="314325"/>
          </a:xfrm>
        </p:spPr>
        <p:txBody>
          <a:bodyPr/>
          <a:lstStyle>
            <a:lvl1pPr>
              <a:defRPr sz="1800" b="1">
                <a:solidFill>
                  <a:schemeClr val="accent4"/>
                </a:solidFill>
              </a:defRPr>
            </a:lvl1pPr>
          </a:lstStyle>
          <a:p>
            <a:pPr lvl="0"/>
            <a:r>
              <a:rPr lang="en-US"/>
              <a:t>[insert event]</a:t>
            </a:r>
            <a:endParaRPr lang="en-AR"/>
          </a:p>
        </p:txBody>
      </p:sp>
      <p:sp>
        <p:nvSpPr>
          <p:cNvPr id="2" name="Rectangle 1">
            <a:extLst>
              <a:ext uri="{FF2B5EF4-FFF2-40B4-BE49-F238E27FC236}">
                <a16:creationId xmlns:a16="http://schemas.microsoft.com/office/drawing/2014/main" id="{3A1CFBD8-56B6-920C-99F9-BE69B6D3AFD0}"/>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 name="Rectangle 2">
            <a:extLst>
              <a:ext uri="{FF2B5EF4-FFF2-40B4-BE49-F238E27FC236}">
                <a16:creationId xmlns:a16="http://schemas.microsoft.com/office/drawing/2014/main" id="{3296C618-0140-42D7-E59E-CC815AD50B14}"/>
              </a:ext>
            </a:extLst>
          </p:cNvPr>
          <p:cNvSpPr/>
          <p:nvPr userDrawn="1"/>
        </p:nvSpPr>
        <p:spPr>
          <a:xfrm>
            <a:off x="0" y="5727030"/>
            <a:ext cx="12192000" cy="11309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TextBox 27">
            <a:extLst>
              <a:ext uri="{FF2B5EF4-FFF2-40B4-BE49-F238E27FC236}">
                <a16:creationId xmlns:a16="http://schemas.microsoft.com/office/drawing/2014/main" id="{B14FD06E-08E4-7839-B5A3-FFDE1B7DBC99}"/>
              </a:ext>
            </a:extLst>
          </p:cNvPr>
          <p:cNvSpPr txBox="1"/>
          <p:nvPr userDrawn="1"/>
        </p:nvSpPr>
        <p:spPr>
          <a:xfrm>
            <a:off x="7367737" y="6034319"/>
            <a:ext cx="4488431" cy="780505"/>
          </a:xfrm>
          <a:prstGeom prst="rect">
            <a:avLst/>
          </a:prstGeom>
          <a:noFill/>
        </p:spPr>
        <p:txBody>
          <a:bodyPr wrap="square" lIns="0" tIns="0" rIns="0" bIns="0" rtlCol="0">
            <a:noAutofit/>
          </a:bodyPr>
          <a:lstStyle/>
          <a:p>
            <a:pPr marL="0" marR="0" algn="r">
              <a:spcBef>
                <a:spcPts val="0"/>
              </a:spcBef>
              <a:spcAft>
                <a:spcPts val="0"/>
              </a:spcAft>
              <a:tabLst>
                <a:tab pos="1271905" algn="l"/>
              </a:tabLst>
            </a:pPr>
            <a:r>
              <a:rPr lang="en-US">
                <a:solidFill>
                  <a:schemeClr val="tx1"/>
                </a:solidFill>
                <a:effectLst/>
                <a:ea typeface="Calibri" panose="020F0502020204030204" pitchFamily="34" charset="0"/>
                <a:cs typeface="Arial" panose="020B0604020202020204" pitchFamily="34" charset="0"/>
              </a:rPr>
              <a:t>Yours sincerely, </a:t>
            </a:r>
            <a:endParaRPr lang="en-AR">
              <a:solidFill>
                <a:schemeClr val="tx1"/>
              </a:solidFill>
              <a:effectLst/>
              <a:ea typeface="Calibri" panose="020F0502020204030204" pitchFamily="34" charset="0"/>
              <a:cs typeface="Arial" panose="020B0604020202020204" pitchFamily="34" charset="0"/>
            </a:endParaRPr>
          </a:p>
        </p:txBody>
      </p:sp>
      <p:sp>
        <p:nvSpPr>
          <p:cNvPr id="46" name="Title 1">
            <a:extLst>
              <a:ext uri="{FF2B5EF4-FFF2-40B4-BE49-F238E27FC236}">
                <a16:creationId xmlns:a16="http://schemas.microsoft.com/office/drawing/2014/main" id="{03789A3D-39A5-D5E6-2B50-2550AA4B18C7}"/>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
        <p:nvSpPr>
          <p:cNvPr id="39" name="Text Placeholder 31">
            <a:extLst>
              <a:ext uri="{FF2B5EF4-FFF2-40B4-BE49-F238E27FC236}">
                <a16:creationId xmlns:a16="http://schemas.microsoft.com/office/drawing/2014/main" id="{69B5EA06-8134-4788-1EEB-E572B3989CDF}"/>
              </a:ext>
            </a:extLst>
          </p:cNvPr>
          <p:cNvSpPr>
            <a:spLocks noGrp="1"/>
          </p:cNvSpPr>
          <p:nvPr>
            <p:ph type="body" sz="quarter" idx="17" hasCustomPrompt="1"/>
          </p:nvPr>
        </p:nvSpPr>
        <p:spPr>
          <a:xfrm>
            <a:off x="8015288" y="6382220"/>
            <a:ext cx="3826819" cy="369181"/>
          </a:xfrm>
        </p:spPr>
        <p:txBody>
          <a:bodyPr/>
          <a:lstStyle>
            <a:lvl1pPr algn="r">
              <a:defRPr sz="1800" b="1">
                <a:solidFill>
                  <a:schemeClr val="tx2"/>
                </a:solidFill>
              </a:defRPr>
            </a:lvl1pPr>
          </a:lstStyle>
          <a:p>
            <a:pPr lvl="0"/>
            <a:r>
              <a:rPr lang="en-US"/>
              <a:t>[insert Name, job title]</a:t>
            </a:r>
            <a:endParaRPr lang="en-AR"/>
          </a:p>
        </p:txBody>
      </p:sp>
      <p:cxnSp>
        <p:nvCxnSpPr>
          <p:cNvPr id="5" name="Straight Connector 4">
            <a:extLst>
              <a:ext uri="{FF2B5EF4-FFF2-40B4-BE49-F238E27FC236}">
                <a16:creationId xmlns:a16="http://schemas.microsoft.com/office/drawing/2014/main" id="{8268FAA1-C184-D813-36B2-8D9573330DCD}"/>
              </a:ext>
            </a:extLst>
          </p:cNvPr>
          <p:cNvCxnSpPr/>
          <p:nvPr userDrawn="1"/>
        </p:nvCxnSpPr>
        <p:spPr>
          <a:xfrm>
            <a:off x="7069015" y="3221387"/>
            <a:ext cx="0" cy="225645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30332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reserve="1" userDrawn="1">
  <p:cSld name="Invitation">
    <p:bg>
      <p:bgPr>
        <a:solidFill>
          <a:schemeClr val="bg2">
            <a:alpha val="55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04DAF0-7055-60D5-6D0D-2B924E38DB43}"/>
              </a:ext>
            </a:extLst>
          </p:cNvPr>
          <p:cNvSpPr/>
          <p:nvPr userDrawn="1"/>
        </p:nvSpPr>
        <p:spPr>
          <a:xfrm>
            <a:off x="0" y="0"/>
            <a:ext cx="12192000" cy="1187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 name="Title 1">
            <a:extLst>
              <a:ext uri="{FF2B5EF4-FFF2-40B4-BE49-F238E27FC236}">
                <a16:creationId xmlns:a16="http://schemas.microsoft.com/office/drawing/2014/main" id="{E374613F-7424-4193-42EB-F11CB0B926F0}"/>
              </a:ext>
            </a:extLst>
          </p:cNvPr>
          <p:cNvSpPr>
            <a:spLocks noGrp="1"/>
          </p:cNvSpPr>
          <p:nvPr>
            <p:ph type="title" hasCustomPrompt="1"/>
          </p:nvPr>
        </p:nvSpPr>
        <p:spPr>
          <a:xfrm>
            <a:off x="323998" y="88863"/>
            <a:ext cx="11463190" cy="970683"/>
          </a:xfrm>
        </p:spPr>
        <p:txBody>
          <a:bodyPr/>
          <a:lstStyle>
            <a:lvl1pPr>
              <a:defRPr sz="6600">
                <a:solidFill>
                  <a:schemeClr val="bg1"/>
                </a:solidFill>
              </a:defRPr>
            </a:lvl1pPr>
          </a:lstStyle>
          <a:p>
            <a:r>
              <a:rPr lang="en-US"/>
              <a:t>Master title</a:t>
            </a:r>
            <a:endParaRPr lang="en-GB"/>
          </a:p>
        </p:txBody>
      </p:sp>
      <p:sp>
        <p:nvSpPr>
          <p:cNvPr id="68" name="Rectangle 67">
            <a:extLst>
              <a:ext uri="{FF2B5EF4-FFF2-40B4-BE49-F238E27FC236}">
                <a16:creationId xmlns:a16="http://schemas.microsoft.com/office/drawing/2014/main" id="{58C67370-4EE4-1C5D-1D4D-33BA52ABFC94}"/>
              </a:ext>
            </a:extLst>
          </p:cNvPr>
          <p:cNvSpPr/>
          <p:nvPr userDrawn="1"/>
        </p:nvSpPr>
        <p:spPr>
          <a:xfrm>
            <a:off x="0" y="5727030"/>
            <a:ext cx="12192000" cy="11309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 name="TextBox 5">
            <a:extLst>
              <a:ext uri="{FF2B5EF4-FFF2-40B4-BE49-F238E27FC236}">
                <a16:creationId xmlns:a16="http://schemas.microsoft.com/office/drawing/2014/main" id="{1E9F7969-6523-1942-9782-FBDB8A6A43C4}"/>
              </a:ext>
            </a:extLst>
          </p:cNvPr>
          <p:cNvSpPr txBox="1"/>
          <p:nvPr userDrawn="1"/>
        </p:nvSpPr>
        <p:spPr>
          <a:xfrm>
            <a:off x="323999" y="1317737"/>
            <a:ext cx="533252" cy="348729"/>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s-ES" sz="1500" err="1">
                <a:solidFill>
                  <a:schemeClr val="tx2"/>
                </a:solidFill>
                <a:effectLst/>
                <a:latin typeface="+mn-lt"/>
                <a:ea typeface="Calibri" panose="020F0502020204030204" pitchFamily="34" charset="0"/>
                <a:cs typeface="Arial" panose="020B0604020202020204" pitchFamily="34" charset="0"/>
              </a:rPr>
              <a:t>Dear</a:t>
            </a:r>
            <a:endParaRPr lang="en-AR" sz="1500" b="1" spc="-10">
              <a:solidFill>
                <a:schemeClr val="tx2"/>
              </a:solidFill>
              <a:latin typeface="+mn-lt"/>
            </a:endParaRPr>
          </a:p>
        </p:txBody>
      </p:sp>
      <p:sp>
        <p:nvSpPr>
          <p:cNvPr id="38" name="TextBox 37">
            <a:extLst>
              <a:ext uri="{FF2B5EF4-FFF2-40B4-BE49-F238E27FC236}">
                <a16:creationId xmlns:a16="http://schemas.microsoft.com/office/drawing/2014/main" id="{8DD591D6-4B8D-2806-5467-FC71AC5DD619}"/>
              </a:ext>
            </a:extLst>
          </p:cNvPr>
          <p:cNvSpPr txBox="1"/>
          <p:nvPr userDrawn="1"/>
        </p:nvSpPr>
        <p:spPr>
          <a:xfrm>
            <a:off x="323997" y="4772702"/>
            <a:ext cx="11486854" cy="823309"/>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effectLst/>
                <a:latin typeface="+mn-lt"/>
                <a:ea typeface="Calibri" panose="020F0502020204030204" pitchFamily="34" charset="0"/>
                <a:cs typeface="Arial" panose="020B0604020202020204" pitchFamily="34" charset="0"/>
              </a:rPr>
              <a:t>In the meantime, should you have any questions, please do not hesitate to get in touch.</a:t>
            </a:r>
            <a:endParaRPr lang="en-AR" sz="1500">
              <a:effectLst/>
              <a:latin typeface="+mn-lt"/>
              <a:ea typeface="Calibri" panose="020F0502020204030204" pitchFamily="34" charset="0"/>
              <a:cs typeface="Arial" panose="020B0604020202020204" pitchFamily="34" charset="0"/>
            </a:endParaRPr>
          </a:p>
          <a:p>
            <a:pPr marL="12700" marR="0" indent="0">
              <a:lnSpc>
                <a:spcPct val="100000"/>
              </a:lnSpc>
              <a:spcBef>
                <a:spcPts val="0"/>
              </a:spcBef>
              <a:spcAft>
                <a:spcPts val="0"/>
              </a:spcAft>
              <a:tabLst/>
            </a:pPr>
            <a:r>
              <a:rPr lang="en-US" sz="1500">
                <a:effectLst/>
                <a:latin typeface="+mn-lt"/>
                <a:ea typeface="Calibri" panose="020F0502020204030204" pitchFamily="34" charset="0"/>
                <a:cs typeface="Arial" panose="020B0604020202020204" pitchFamily="34" charset="0"/>
              </a:rPr>
              <a:t>We look forward to your participation, </a:t>
            </a:r>
            <a:endParaRPr lang="en-AR" sz="1500">
              <a:effectLst/>
              <a:latin typeface="+mn-lt"/>
              <a:ea typeface="Calibri" panose="020F0502020204030204" pitchFamily="34" charset="0"/>
              <a:cs typeface="Arial" panose="020B0604020202020204" pitchFamily="34" charset="0"/>
            </a:endParaRPr>
          </a:p>
          <a:p>
            <a:pPr marL="12700" marR="0" indent="0">
              <a:lnSpc>
                <a:spcPct val="100000"/>
              </a:lnSpc>
              <a:spcBef>
                <a:spcPts val="0"/>
              </a:spcBef>
              <a:spcAft>
                <a:spcPts val="0"/>
              </a:spcAft>
              <a:tabLst/>
            </a:pPr>
            <a:r>
              <a:rPr lang="en-US" sz="1500">
                <a:effectLst/>
                <a:latin typeface="+mn-lt"/>
                <a:ea typeface="Calibri" panose="020F0502020204030204" pitchFamily="34" charset="0"/>
                <a:cs typeface="Arial" panose="020B0604020202020204" pitchFamily="34" charset="0"/>
              </a:rPr>
              <a:t>Kind regards,</a:t>
            </a:r>
            <a:endParaRPr lang="en-AR" sz="1500">
              <a:effectLst/>
              <a:latin typeface="+mn-lt"/>
              <a:ea typeface="Calibri" panose="020F0502020204030204" pitchFamily="34" charset="0"/>
              <a:cs typeface="Arial" panose="020B0604020202020204" pitchFamily="34" charset="0"/>
            </a:endParaRPr>
          </a:p>
        </p:txBody>
      </p:sp>
      <p:sp>
        <p:nvSpPr>
          <p:cNvPr id="39" name="Text Placeholder 31">
            <a:extLst>
              <a:ext uri="{FF2B5EF4-FFF2-40B4-BE49-F238E27FC236}">
                <a16:creationId xmlns:a16="http://schemas.microsoft.com/office/drawing/2014/main" id="{FD0A5216-B91F-1921-0729-61EA3F91DDC6}"/>
              </a:ext>
            </a:extLst>
          </p:cNvPr>
          <p:cNvSpPr>
            <a:spLocks noGrp="1"/>
          </p:cNvSpPr>
          <p:nvPr>
            <p:ph type="body" sz="quarter" idx="14" hasCustomPrompt="1"/>
          </p:nvPr>
        </p:nvSpPr>
        <p:spPr>
          <a:xfrm>
            <a:off x="857251" y="1337854"/>
            <a:ext cx="5414962" cy="240654"/>
          </a:xfrm>
        </p:spPr>
        <p:txBody>
          <a:bodyPr/>
          <a:lstStyle>
            <a:lvl1pPr>
              <a:defRPr sz="1500" b="1">
                <a:solidFill>
                  <a:schemeClr val="accent2"/>
                </a:solidFill>
              </a:defRPr>
            </a:lvl1pPr>
          </a:lstStyle>
          <a:p>
            <a:pPr lvl="0"/>
            <a:r>
              <a:rPr lang="en-US"/>
              <a:t>[insert First Name Surname],</a:t>
            </a:r>
            <a:endParaRPr lang="en-AR"/>
          </a:p>
        </p:txBody>
      </p:sp>
      <p:sp>
        <p:nvSpPr>
          <p:cNvPr id="40" name="TextBox 39">
            <a:extLst>
              <a:ext uri="{FF2B5EF4-FFF2-40B4-BE49-F238E27FC236}">
                <a16:creationId xmlns:a16="http://schemas.microsoft.com/office/drawing/2014/main" id="{524BD0C7-0C6F-91C0-4E13-227EFFC4C1A8}"/>
              </a:ext>
            </a:extLst>
          </p:cNvPr>
          <p:cNvSpPr txBox="1"/>
          <p:nvPr userDrawn="1"/>
        </p:nvSpPr>
        <p:spPr>
          <a:xfrm>
            <a:off x="323998" y="1659538"/>
            <a:ext cx="4976665"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It gives me great pleasure to invite you to participate in  </a:t>
            </a:r>
            <a:endParaRPr lang="en-AR" sz="1500" b="1" spc="-10">
              <a:solidFill>
                <a:schemeClr val="tx1"/>
              </a:solidFill>
              <a:latin typeface="+mn-lt"/>
            </a:endParaRPr>
          </a:p>
        </p:txBody>
      </p:sp>
      <p:sp>
        <p:nvSpPr>
          <p:cNvPr id="44" name="TextBox 43">
            <a:extLst>
              <a:ext uri="{FF2B5EF4-FFF2-40B4-BE49-F238E27FC236}">
                <a16:creationId xmlns:a16="http://schemas.microsoft.com/office/drawing/2014/main" id="{F374EBE9-ACBE-D183-781C-557071DBE815}"/>
              </a:ext>
            </a:extLst>
          </p:cNvPr>
          <p:cNvSpPr txBox="1"/>
          <p:nvPr userDrawn="1"/>
        </p:nvSpPr>
        <p:spPr>
          <a:xfrm>
            <a:off x="323998" y="1919494"/>
            <a:ext cx="2176315"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which will take place on</a:t>
            </a:r>
            <a:endParaRPr lang="en-AR" sz="1500" b="1" spc="-10">
              <a:solidFill>
                <a:schemeClr val="tx1"/>
              </a:solidFill>
              <a:latin typeface="+mn-lt"/>
            </a:endParaRPr>
          </a:p>
        </p:txBody>
      </p:sp>
      <p:sp>
        <p:nvSpPr>
          <p:cNvPr id="47" name="Text Placeholder 31">
            <a:extLst>
              <a:ext uri="{FF2B5EF4-FFF2-40B4-BE49-F238E27FC236}">
                <a16:creationId xmlns:a16="http://schemas.microsoft.com/office/drawing/2014/main" id="{D4135B9A-178A-8940-6D70-4C2F5E8F367A}"/>
              </a:ext>
            </a:extLst>
          </p:cNvPr>
          <p:cNvSpPr>
            <a:spLocks noGrp="1"/>
          </p:cNvSpPr>
          <p:nvPr>
            <p:ph type="body" sz="quarter" idx="15" hasCustomPrompt="1"/>
          </p:nvPr>
        </p:nvSpPr>
        <p:spPr>
          <a:xfrm>
            <a:off x="5025921" y="1659538"/>
            <a:ext cx="6688857" cy="227641"/>
          </a:xfrm>
        </p:spPr>
        <p:txBody>
          <a:bodyPr/>
          <a:lstStyle>
            <a:lvl1pPr>
              <a:defRPr sz="1500" b="1">
                <a:solidFill>
                  <a:schemeClr val="accent2"/>
                </a:solidFill>
              </a:defRPr>
            </a:lvl1pPr>
          </a:lstStyle>
          <a:p>
            <a:pPr lvl="0"/>
            <a:r>
              <a:rPr lang="en-US"/>
              <a:t>[insert event (i.e., train the trainer)],</a:t>
            </a:r>
            <a:endParaRPr lang="en-AR"/>
          </a:p>
        </p:txBody>
      </p:sp>
      <p:sp>
        <p:nvSpPr>
          <p:cNvPr id="48" name="Text Placeholder 31">
            <a:extLst>
              <a:ext uri="{FF2B5EF4-FFF2-40B4-BE49-F238E27FC236}">
                <a16:creationId xmlns:a16="http://schemas.microsoft.com/office/drawing/2014/main" id="{E7E985A8-1960-39D6-1CA3-DAE622673DE8}"/>
              </a:ext>
            </a:extLst>
          </p:cNvPr>
          <p:cNvSpPr>
            <a:spLocks noGrp="1"/>
          </p:cNvSpPr>
          <p:nvPr>
            <p:ph type="body" sz="quarter" idx="16" hasCustomPrompt="1"/>
          </p:nvPr>
        </p:nvSpPr>
        <p:spPr>
          <a:xfrm>
            <a:off x="2304903" y="1930662"/>
            <a:ext cx="1185861" cy="276417"/>
          </a:xfrm>
        </p:spPr>
        <p:txBody>
          <a:bodyPr/>
          <a:lstStyle>
            <a:lvl1pPr>
              <a:defRPr sz="1500" b="1">
                <a:solidFill>
                  <a:schemeClr val="accent2"/>
                </a:solidFill>
              </a:defRPr>
            </a:lvl1pPr>
          </a:lstStyle>
          <a:p>
            <a:pPr lvl="0"/>
            <a:r>
              <a:rPr lang="en-US"/>
              <a:t>[MM/DD/YY]</a:t>
            </a:r>
            <a:endParaRPr lang="en-AR"/>
          </a:p>
        </p:txBody>
      </p:sp>
      <p:sp>
        <p:nvSpPr>
          <p:cNvPr id="50" name="TextBox 49">
            <a:extLst>
              <a:ext uri="{FF2B5EF4-FFF2-40B4-BE49-F238E27FC236}">
                <a16:creationId xmlns:a16="http://schemas.microsoft.com/office/drawing/2014/main" id="{C5812626-A0F7-9E10-97C5-D51DC3EA8CAB}"/>
              </a:ext>
            </a:extLst>
          </p:cNvPr>
          <p:cNvSpPr txBox="1"/>
          <p:nvPr userDrawn="1"/>
        </p:nvSpPr>
        <p:spPr>
          <a:xfrm>
            <a:off x="3526585" y="1919494"/>
            <a:ext cx="2176315"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at</a:t>
            </a:r>
            <a:endParaRPr lang="en-AR" sz="1500" b="1" spc="-10">
              <a:solidFill>
                <a:schemeClr val="tx1"/>
              </a:solidFill>
              <a:latin typeface="+mn-lt"/>
            </a:endParaRPr>
          </a:p>
        </p:txBody>
      </p:sp>
      <p:sp>
        <p:nvSpPr>
          <p:cNvPr id="51" name="Text Placeholder 31">
            <a:extLst>
              <a:ext uri="{FF2B5EF4-FFF2-40B4-BE49-F238E27FC236}">
                <a16:creationId xmlns:a16="http://schemas.microsoft.com/office/drawing/2014/main" id="{63C4D484-C8C3-D5D2-2146-4A629CF10F65}"/>
              </a:ext>
            </a:extLst>
          </p:cNvPr>
          <p:cNvSpPr>
            <a:spLocks noGrp="1"/>
          </p:cNvSpPr>
          <p:nvPr>
            <p:ph type="body" sz="quarter" idx="17" hasCustomPrompt="1"/>
          </p:nvPr>
        </p:nvSpPr>
        <p:spPr>
          <a:xfrm>
            <a:off x="3786930" y="1936254"/>
            <a:ext cx="7914531" cy="169045"/>
          </a:xfrm>
        </p:spPr>
        <p:txBody>
          <a:bodyPr/>
          <a:lstStyle>
            <a:lvl1pPr algn="l">
              <a:defRPr sz="1500" b="1">
                <a:solidFill>
                  <a:schemeClr val="accent2"/>
                </a:solidFill>
              </a:defRPr>
            </a:lvl1pPr>
          </a:lstStyle>
          <a:p>
            <a:pPr lvl="0"/>
            <a:r>
              <a:rPr lang="en-US"/>
              <a:t>Face-to-Face [insert Venue, City, Country] or Virtual [insert Virtually]</a:t>
            </a:r>
            <a:endParaRPr lang="en-AR"/>
          </a:p>
        </p:txBody>
      </p:sp>
      <p:sp>
        <p:nvSpPr>
          <p:cNvPr id="52" name="TextBox 51">
            <a:extLst>
              <a:ext uri="{FF2B5EF4-FFF2-40B4-BE49-F238E27FC236}">
                <a16:creationId xmlns:a16="http://schemas.microsoft.com/office/drawing/2014/main" id="{9B031E42-FC4E-CC64-1F75-A60B57694837}"/>
              </a:ext>
            </a:extLst>
          </p:cNvPr>
          <p:cNvSpPr txBox="1"/>
          <p:nvPr userDrawn="1"/>
        </p:nvSpPr>
        <p:spPr>
          <a:xfrm>
            <a:off x="323998" y="2174248"/>
            <a:ext cx="170482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and be chaired by</a:t>
            </a:r>
            <a:endParaRPr lang="en-AR" sz="1500" b="1" spc="-10">
              <a:solidFill>
                <a:schemeClr val="tx1"/>
              </a:solidFill>
              <a:latin typeface="+mn-lt"/>
            </a:endParaRPr>
          </a:p>
        </p:txBody>
      </p:sp>
      <p:sp>
        <p:nvSpPr>
          <p:cNvPr id="53" name="Text Placeholder 31">
            <a:extLst>
              <a:ext uri="{FF2B5EF4-FFF2-40B4-BE49-F238E27FC236}">
                <a16:creationId xmlns:a16="http://schemas.microsoft.com/office/drawing/2014/main" id="{8396A6B9-0476-FD41-A25C-882CDB110D57}"/>
              </a:ext>
            </a:extLst>
          </p:cNvPr>
          <p:cNvSpPr>
            <a:spLocks noGrp="1"/>
          </p:cNvSpPr>
          <p:nvPr>
            <p:ph type="body" sz="quarter" idx="18" hasCustomPrompt="1"/>
          </p:nvPr>
        </p:nvSpPr>
        <p:spPr>
          <a:xfrm>
            <a:off x="1883642" y="2185416"/>
            <a:ext cx="9817819" cy="242928"/>
          </a:xfrm>
        </p:spPr>
        <p:txBody>
          <a:bodyPr/>
          <a:lstStyle>
            <a:lvl1pPr>
              <a:defRPr sz="1500" b="1">
                <a:solidFill>
                  <a:schemeClr val="accent2"/>
                </a:solidFill>
              </a:defRPr>
            </a:lvl1pPr>
          </a:lstStyle>
          <a:p>
            <a:pPr lvl="0"/>
            <a:r>
              <a:rPr lang="en-US"/>
              <a:t>[Insert Name, Job Title and Country].</a:t>
            </a:r>
            <a:endParaRPr lang="en-AR"/>
          </a:p>
        </p:txBody>
      </p:sp>
      <p:sp>
        <p:nvSpPr>
          <p:cNvPr id="54" name="TextBox 53">
            <a:extLst>
              <a:ext uri="{FF2B5EF4-FFF2-40B4-BE49-F238E27FC236}">
                <a16:creationId xmlns:a16="http://schemas.microsoft.com/office/drawing/2014/main" id="{1274C524-2A68-F1CB-28EB-1DBCBD4D9CC1}"/>
              </a:ext>
            </a:extLst>
          </p:cNvPr>
          <p:cNvSpPr txBox="1"/>
          <p:nvPr userDrawn="1"/>
        </p:nvSpPr>
        <p:spPr>
          <a:xfrm>
            <a:off x="323998" y="2530124"/>
            <a:ext cx="3119290"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The objective of this meeting is to </a:t>
            </a:r>
            <a:endParaRPr lang="en-AR" sz="1500" b="1" spc="-10">
              <a:solidFill>
                <a:schemeClr val="tx1"/>
              </a:solidFill>
              <a:latin typeface="+mn-lt"/>
            </a:endParaRPr>
          </a:p>
        </p:txBody>
      </p:sp>
      <p:sp>
        <p:nvSpPr>
          <p:cNvPr id="55" name="Text Placeholder 31">
            <a:extLst>
              <a:ext uri="{FF2B5EF4-FFF2-40B4-BE49-F238E27FC236}">
                <a16:creationId xmlns:a16="http://schemas.microsoft.com/office/drawing/2014/main" id="{26FAD3B6-C32A-4948-C5E4-6D754CB1900D}"/>
              </a:ext>
            </a:extLst>
          </p:cNvPr>
          <p:cNvSpPr>
            <a:spLocks noGrp="1"/>
          </p:cNvSpPr>
          <p:nvPr>
            <p:ph type="body" sz="quarter" idx="19" hasCustomPrompt="1"/>
          </p:nvPr>
        </p:nvSpPr>
        <p:spPr>
          <a:xfrm>
            <a:off x="3286916" y="2541291"/>
            <a:ext cx="8414545" cy="237239"/>
          </a:xfrm>
        </p:spPr>
        <p:txBody>
          <a:bodyPr/>
          <a:lstStyle>
            <a:lvl1pPr>
              <a:defRPr sz="1500" b="1">
                <a:solidFill>
                  <a:schemeClr val="accent2"/>
                </a:solidFill>
              </a:defRPr>
            </a:lvl1pPr>
          </a:lstStyle>
          <a:p>
            <a:pPr lvl="0"/>
            <a:r>
              <a:rPr lang="en-US"/>
              <a:t>[XXX].</a:t>
            </a:r>
            <a:endParaRPr lang="en-AR"/>
          </a:p>
        </p:txBody>
      </p:sp>
      <p:sp>
        <p:nvSpPr>
          <p:cNvPr id="56" name="TextBox 55">
            <a:extLst>
              <a:ext uri="{FF2B5EF4-FFF2-40B4-BE49-F238E27FC236}">
                <a16:creationId xmlns:a16="http://schemas.microsoft.com/office/drawing/2014/main" id="{981B844A-17C4-132D-F8B4-7380EF21A535}"/>
              </a:ext>
            </a:extLst>
          </p:cNvPr>
          <p:cNvSpPr txBox="1"/>
          <p:nvPr userDrawn="1"/>
        </p:nvSpPr>
        <p:spPr>
          <a:xfrm>
            <a:off x="323997" y="2843115"/>
            <a:ext cx="11377465" cy="395582"/>
          </a:xfrm>
          <a:prstGeom prst="rect">
            <a:avLst/>
          </a:prstGeom>
          <a:noFill/>
        </p:spPr>
        <p:txBody>
          <a:bodyPr wrap="square" lIns="0" tIns="0" rIns="0" bIns="0" rtlCol="0">
            <a:noAutofit/>
          </a:bodyPr>
          <a:lstStyle/>
          <a:p>
            <a:pPr marL="12700" marR="0" indent="0">
              <a:lnSpc>
                <a:spcPct val="100000"/>
              </a:lnSpc>
              <a:spcBef>
                <a:spcPts val="0"/>
              </a:spcBef>
              <a:spcAft>
                <a:spcPts val="0"/>
              </a:spcAft>
              <a:tabLst/>
            </a:pPr>
            <a:r>
              <a:rPr lang="en-US" sz="1500">
                <a:effectLst/>
                <a:latin typeface="+mn-lt"/>
                <a:ea typeface="Calibri" panose="020F0502020204030204" pitchFamily="34" charset="0"/>
                <a:cs typeface="Arial" panose="020B0604020202020204" pitchFamily="34" charset="0"/>
              </a:rPr>
              <a:t>During this meeting, there will be a variety of presentations and interactive sessions, where we would value your input and expertise. The meeting will also provide you with a forum for discussion with your peers in the MS nursing community. </a:t>
            </a:r>
            <a:endParaRPr lang="en-AR" sz="1500">
              <a:effectLst/>
              <a:latin typeface="+mn-lt"/>
              <a:ea typeface="Calibri" panose="020F050202020403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B77BC908-5E53-7F22-1CD4-8BA7FC0B21DD}"/>
              </a:ext>
            </a:extLst>
          </p:cNvPr>
          <p:cNvSpPr txBox="1"/>
          <p:nvPr userDrawn="1"/>
        </p:nvSpPr>
        <p:spPr>
          <a:xfrm>
            <a:off x="323997" y="3404805"/>
            <a:ext cx="4562327"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Please find below the agenda for this meeting:</a:t>
            </a:r>
            <a:endParaRPr lang="en-AR" sz="1500" b="1" spc="-10">
              <a:solidFill>
                <a:schemeClr val="tx1"/>
              </a:solidFill>
              <a:latin typeface="+mn-lt"/>
            </a:endParaRPr>
          </a:p>
        </p:txBody>
      </p:sp>
      <p:sp>
        <p:nvSpPr>
          <p:cNvPr id="59" name="Text Placeholder 31">
            <a:extLst>
              <a:ext uri="{FF2B5EF4-FFF2-40B4-BE49-F238E27FC236}">
                <a16:creationId xmlns:a16="http://schemas.microsoft.com/office/drawing/2014/main" id="{7EF5A95F-0E7A-D590-36D2-0BFF540534A0}"/>
              </a:ext>
            </a:extLst>
          </p:cNvPr>
          <p:cNvSpPr>
            <a:spLocks noGrp="1"/>
          </p:cNvSpPr>
          <p:nvPr>
            <p:ph type="body" sz="quarter" idx="20" hasCustomPrompt="1"/>
          </p:nvPr>
        </p:nvSpPr>
        <p:spPr>
          <a:xfrm>
            <a:off x="335755" y="3694907"/>
            <a:ext cx="11365706" cy="234604"/>
          </a:xfrm>
        </p:spPr>
        <p:txBody>
          <a:bodyPr/>
          <a:lstStyle>
            <a:lvl1pPr>
              <a:defRPr sz="1500" b="1">
                <a:solidFill>
                  <a:schemeClr val="accent2"/>
                </a:solidFill>
              </a:defRPr>
            </a:lvl1pPr>
          </a:lstStyle>
          <a:p>
            <a:pPr lvl="0"/>
            <a:r>
              <a:rPr lang="en-US"/>
              <a:t>[insert agenda].</a:t>
            </a:r>
            <a:endParaRPr lang="en-AR"/>
          </a:p>
        </p:txBody>
      </p:sp>
      <p:sp>
        <p:nvSpPr>
          <p:cNvPr id="60" name="TextBox 59">
            <a:extLst>
              <a:ext uri="{FF2B5EF4-FFF2-40B4-BE49-F238E27FC236}">
                <a16:creationId xmlns:a16="http://schemas.microsoft.com/office/drawing/2014/main" id="{37FC9CA7-DD83-740A-124E-61C284232016}"/>
              </a:ext>
            </a:extLst>
          </p:cNvPr>
          <p:cNvSpPr txBox="1"/>
          <p:nvPr userDrawn="1"/>
        </p:nvSpPr>
        <p:spPr>
          <a:xfrm>
            <a:off x="323997" y="4060529"/>
            <a:ext cx="5319566"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If you would like to attend, please indicate your interest by </a:t>
            </a:r>
            <a:endParaRPr lang="en-AR" sz="1500" b="1" spc="-10">
              <a:solidFill>
                <a:schemeClr val="tx1"/>
              </a:solidFill>
              <a:latin typeface="+mn-lt"/>
            </a:endParaRPr>
          </a:p>
        </p:txBody>
      </p:sp>
      <p:sp>
        <p:nvSpPr>
          <p:cNvPr id="61" name="Text Placeholder 31">
            <a:extLst>
              <a:ext uri="{FF2B5EF4-FFF2-40B4-BE49-F238E27FC236}">
                <a16:creationId xmlns:a16="http://schemas.microsoft.com/office/drawing/2014/main" id="{2A299564-BE13-83DB-5CB9-9734ECB2C8D7}"/>
              </a:ext>
            </a:extLst>
          </p:cNvPr>
          <p:cNvSpPr>
            <a:spLocks noGrp="1"/>
          </p:cNvSpPr>
          <p:nvPr>
            <p:ph type="body" sz="quarter" idx="21" hasCustomPrompt="1"/>
          </p:nvPr>
        </p:nvSpPr>
        <p:spPr>
          <a:xfrm>
            <a:off x="5001492" y="4072438"/>
            <a:ext cx="6699969" cy="234604"/>
          </a:xfrm>
        </p:spPr>
        <p:txBody>
          <a:bodyPr/>
          <a:lstStyle>
            <a:lvl1pPr>
              <a:defRPr sz="1500" b="1">
                <a:solidFill>
                  <a:schemeClr val="accent2"/>
                </a:solidFill>
              </a:defRPr>
            </a:lvl1pPr>
          </a:lstStyle>
          <a:p>
            <a:pPr lvl="0"/>
            <a:r>
              <a:rPr lang="en-US"/>
              <a:t>[insert instructions on how attendees can register]</a:t>
            </a:r>
            <a:endParaRPr lang="en-AR"/>
          </a:p>
        </p:txBody>
      </p:sp>
      <p:sp>
        <p:nvSpPr>
          <p:cNvPr id="62" name="TextBox 61">
            <a:extLst>
              <a:ext uri="{FF2B5EF4-FFF2-40B4-BE49-F238E27FC236}">
                <a16:creationId xmlns:a16="http://schemas.microsoft.com/office/drawing/2014/main" id="{47DA6B3C-44E3-3024-A89C-3E291DF3E59E}"/>
              </a:ext>
            </a:extLst>
          </p:cNvPr>
          <p:cNvSpPr txBox="1"/>
          <p:nvPr userDrawn="1"/>
        </p:nvSpPr>
        <p:spPr>
          <a:xfrm>
            <a:off x="323997" y="4346463"/>
            <a:ext cx="561829" cy="395582"/>
          </a:xfrm>
          <a:prstGeom prst="rect">
            <a:avLst/>
          </a:prstGeom>
          <a:noFill/>
        </p:spPr>
        <p:txBody>
          <a:bodyPr wrap="none" lIns="0" tIns="0" rIns="0" bIns="0" rtlCol="0">
            <a:noAutofit/>
          </a:bodyPr>
          <a:lstStyle/>
          <a:p>
            <a:pPr marL="12700" marR="0" indent="0">
              <a:lnSpc>
                <a:spcPct val="100000"/>
              </a:lnSpc>
              <a:spcBef>
                <a:spcPts val="0"/>
              </a:spcBef>
              <a:spcAft>
                <a:spcPts val="0"/>
              </a:spcAft>
              <a:tabLst/>
            </a:pPr>
            <a:r>
              <a:rPr lang="en-US" sz="1500">
                <a:solidFill>
                  <a:schemeClr val="tx1"/>
                </a:solidFill>
                <a:effectLst/>
                <a:latin typeface="+mn-lt"/>
                <a:ea typeface="Calibri" panose="020F0502020204030204" pitchFamily="34" charset="0"/>
                <a:cs typeface="Arial" panose="020B0604020202020204" pitchFamily="34" charset="0"/>
              </a:rPr>
              <a:t>by</a:t>
            </a:r>
            <a:endParaRPr lang="en-AR" sz="1500" b="1" spc="-10">
              <a:solidFill>
                <a:schemeClr val="tx1"/>
              </a:solidFill>
              <a:latin typeface="+mn-lt"/>
            </a:endParaRPr>
          </a:p>
        </p:txBody>
      </p:sp>
      <p:sp>
        <p:nvSpPr>
          <p:cNvPr id="63" name="Text Placeholder 31">
            <a:extLst>
              <a:ext uri="{FF2B5EF4-FFF2-40B4-BE49-F238E27FC236}">
                <a16:creationId xmlns:a16="http://schemas.microsoft.com/office/drawing/2014/main" id="{57BCDB76-0594-02E7-A828-7E485E932D42}"/>
              </a:ext>
            </a:extLst>
          </p:cNvPr>
          <p:cNvSpPr>
            <a:spLocks noGrp="1"/>
          </p:cNvSpPr>
          <p:nvPr>
            <p:ph type="body" sz="quarter" idx="22" hasCustomPrompt="1"/>
          </p:nvPr>
        </p:nvSpPr>
        <p:spPr>
          <a:xfrm>
            <a:off x="572745" y="4359784"/>
            <a:ext cx="11142033" cy="227346"/>
          </a:xfrm>
        </p:spPr>
        <p:txBody>
          <a:bodyPr/>
          <a:lstStyle>
            <a:lvl1pPr>
              <a:defRPr sz="1500" b="1">
                <a:solidFill>
                  <a:schemeClr val="accent2"/>
                </a:solidFill>
              </a:defRPr>
            </a:lvl1pPr>
          </a:lstStyle>
          <a:p>
            <a:pPr lvl="0"/>
            <a:r>
              <a:rPr lang="en-US"/>
              <a:t>[insert date]. [For virtual meetings. Following your response, a meeting link will be shared with you]</a:t>
            </a:r>
          </a:p>
          <a:p>
            <a:pPr lvl="0"/>
            <a:endParaRPr lang="en-US"/>
          </a:p>
          <a:p>
            <a:pPr lvl="0"/>
            <a:endParaRPr lang="en-AR"/>
          </a:p>
        </p:txBody>
      </p:sp>
      <p:sp>
        <p:nvSpPr>
          <p:cNvPr id="65" name="Text Placeholder 31">
            <a:extLst>
              <a:ext uri="{FF2B5EF4-FFF2-40B4-BE49-F238E27FC236}">
                <a16:creationId xmlns:a16="http://schemas.microsoft.com/office/drawing/2014/main" id="{CB53911B-E669-5F0D-0383-6E55A71C1CF8}"/>
              </a:ext>
            </a:extLst>
          </p:cNvPr>
          <p:cNvSpPr>
            <a:spLocks noGrp="1"/>
          </p:cNvSpPr>
          <p:nvPr>
            <p:ph type="body" sz="quarter" idx="23" hasCustomPrompt="1"/>
          </p:nvPr>
        </p:nvSpPr>
        <p:spPr>
          <a:xfrm>
            <a:off x="335755" y="5941684"/>
            <a:ext cx="8101013" cy="234826"/>
          </a:xfrm>
        </p:spPr>
        <p:txBody>
          <a:bodyPr/>
          <a:lstStyle>
            <a:lvl1pPr>
              <a:defRPr sz="1600" b="1">
                <a:solidFill>
                  <a:schemeClr val="tx2"/>
                </a:solidFill>
              </a:defRPr>
            </a:lvl1pPr>
          </a:lstStyle>
          <a:p>
            <a:pPr lvl="0"/>
            <a:r>
              <a:rPr lang="en-US"/>
              <a:t>[insert Signature]</a:t>
            </a:r>
            <a:endParaRPr lang="en-AR"/>
          </a:p>
        </p:txBody>
      </p:sp>
      <p:sp>
        <p:nvSpPr>
          <p:cNvPr id="66" name="Text Placeholder 31">
            <a:extLst>
              <a:ext uri="{FF2B5EF4-FFF2-40B4-BE49-F238E27FC236}">
                <a16:creationId xmlns:a16="http://schemas.microsoft.com/office/drawing/2014/main" id="{E29EB62F-3EDF-A871-3FA1-267F627A3CE2}"/>
              </a:ext>
            </a:extLst>
          </p:cNvPr>
          <p:cNvSpPr>
            <a:spLocks noGrp="1"/>
          </p:cNvSpPr>
          <p:nvPr>
            <p:ph type="body" sz="quarter" idx="24" hasCustomPrompt="1"/>
          </p:nvPr>
        </p:nvSpPr>
        <p:spPr>
          <a:xfrm>
            <a:off x="335755" y="6256009"/>
            <a:ext cx="8101013" cy="234826"/>
          </a:xfrm>
        </p:spPr>
        <p:txBody>
          <a:bodyPr/>
          <a:lstStyle>
            <a:lvl1pPr>
              <a:defRPr sz="1600" b="1">
                <a:solidFill>
                  <a:schemeClr val="tx2"/>
                </a:solidFill>
              </a:defRPr>
            </a:lvl1pPr>
          </a:lstStyle>
          <a:p>
            <a:pPr lvl="0"/>
            <a:r>
              <a:rPr lang="en-US"/>
              <a:t>[insert Name] [insert Job Title]</a:t>
            </a:r>
            <a:endParaRPr lang="en-AR"/>
          </a:p>
        </p:txBody>
      </p:sp>
    </p:spTree>
    <p:extLst>
      <p:ext uri="{BB962C8B-B14F-4D97-AF65-F5344CB8AC3E}">
        <p14:creationId xmlns:p14="http://schemas.microsoft.com/office/powerpoint/2010/main" val="210392562"/>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 Target="../slides/slide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102" Type="http://schemas.openxmlformats.org/officeDocument/2006/relationships/slideLayout" Target="../slideLayouts/slideLayout102.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59" Type="http://schemas.openxmlformats.org/officeDocument/2006/relationships/slideLayout" Target="../slideLayouts/slideLayout59.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54" Type="http://schemas.openxmlformats.org/officeDocument/2006/relationships/slideLayout" Target="../slideLayouts/slideLayout54.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110" Type="http://schemas.openxmlformats.org/officeDocument/2006/relationships/slideLayout" Target="../slideLayouts/slideLayout110.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25" Type="http://schemas.openxmlformats.org/officeDocument/2006/relationships/slideLayout" Target="../slideLayouts/slideLayout25.xml"/><Relationship Id="rId46" Type="http://schemas.openxmlformats.org/officeDocument/2006/relationships/slideLayout" Target="../slideLayouts/slideLayout46.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62" Type="http://schemas.openxmlformats.org/officeDocument/2006/relationships/slideLayout" Target="../slideLayouts/slideLayout62.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11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E436ED-B8EC-FAAC-4204-C0D668AFB2A3}"/>
              </a:ext>
            </a:extLst>
          </p:cNvPr>
          <p:cNvSpPr>
            <a:spLocks noGrp="1"/>
          </p:cNvSpPr>
          <p:nvPr>
            <p:ph type="title"/>
          </p:nvPr>
        </p:nvSpPr>
        <p:spPr>
          <a:xfrm>
            <a:off x="324000" y="593524"/>
            <a:ext cx="10597503" cy="1332118"/>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CB86D0-38A8-57AC-06E9-0BC1535D2AFA}"/>
              </a:ext>
            </a:extLst>
          </p:cNvPr>
          <p:cNvSpPr>
            <a:spLocks noGrp="1"/>
          </p:cNvSpPr>
          <p:nvPr>
            <p:ph type="body" idx="1"/>
          </p:nvPr>
        </p:nvSpPr>
        <p:spPr>
          <a:xfrm>
            <a:off x="324000" y="3374797"/>
            <a:ext cx="11545200" cy="2776766"/>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453D7A-4153-706F-EE8E-33B03E9BD186}"/>
              </a:ext>
            </a:extLst>
          </p:cNvPr>
          <p:cNvSpPr>
            <a:spLocks noGrp="1"/>
          </p:cNvSpPr>
          <p:nvPr>
            <p:ph type="dt" sz="half" idx="2"/>
          </p:nvPr>
        </p:nvSpPr>
        <p:spPr>
          <a:xfrm>
            <a:off x="6180138" y="6436473"/>
            <a:ext cx="1440000" cy="180000"/>
          </a:xfrm>
          <a:prstGeom prst="rect">
            <a:avLst/>
          </a:prstGeom>
        </p:spPr>
        <p:txBody>
          <a:bodyPr vert="horz" lIns="0" tIns="0" rIns="0" bIns="0" rtlCol="0" anchor="t" anchorCtr="0"/>
          <a:lstStyle>
            <a:lvl1pPr algn="l">
              <a:defRPr sz="800" b="1">
                <a:solidFill>
                  <a:schemeClr val="accent2"/>
                </a:solidFill>
              </a:defRPr>
            </a:lvl1pPr>
          </a:lstStyle>
          <a:p>
            <a:fld id="{6F50D397-356D-48CC-A750-AA01860659E0}" type="datetime1">
              <a:rPr lang="en-GB" smtClean="0"/>
              <a:t>01/03/2024</a:t>
            </a:fld>
            <a:endParaRPr lang="en-GB"/>
          </a:p>
        </p:txBody>
      </p:sp>
      <p:sp>
        <p:nvSpPr>
          <p:cNvPr id="5" name="Footer Placeholder 4">
            <a:extLst>
              <a:ext uri="{FF2B5EF4-FFF2-40B4-BE49-F238E27FC236}">
                <a16:creationId xmlns:a16="http://schemas.microsoft.com/office/drawing/2014/main" id="{93B8AFB5-2268-FECA-3B37-00FDD3CAF176}"/>
              </a:ext>
            </a:extLst>
          </p:cNvPr>
          <p:cNvSpPr>
            <a:spLocks noGrp="1"/>
          </p:cNvSpPr>
          <p:nvPr>
            <p:ph type="ftr" sz="quarter" idx="3"/>
          </p:nvPr>
        </p:nvSpPr>
        <p:spPr>
          <a:xfrm>
            <a:off x="560764" y="6436473"/>
            <a:ext cx="4114800" cy="180000"/>
          </a:xfrm>
          <a:prstGeom prst="rect">
            <a:avLst/>
          </a:prstGeom>
        </p:spPr>
        <p:txBody>
          <a:bodyPr vert="horz" lIns="0" tIns="0" rIns="0" bIns="0" rtlCol="0" anchor="t" anchorCtr="0"/>
          <a:lstStyle>
            <a:lvl1pPr algn="l">
              <a:defRPr sz="800" b="1">
                <a:solidFill>
                  <a:schemeClr val="accent2"/>
                </a:solidFill>
              </a:defRPr>
            </a:lvl1pPr>
          </a:lstStyle>
          <a:p>
            <a:r>
              <a:rPr lang="en-GB"/>
              <a:t>Document title</a:t>
            </a:r>
          </a:p>
        </p:txBody>
      </p:sp>
      <p:sp>
        <p:nvSpPr>
          <p:cNvPr id="6" name="Slide Number Placeholder 5">
            <a:extLst>
              <a:ext uri="{FF2B5EF4-FFF2-40B4-BE49-F238E27FC236}">
                <a16:creationId xmlns:a16="http://schemas.microsoft.com/office/drawing/2014/main" id="{1A68D2CF-03AE-0D97-FB04-A8EAF02985BC}"/>
              </a:ext>
            </a:extLst>
          </p:cNvPr>
          <p:cNvSpPr>
            <a:spLocks noGrp="1"/>
          </p:cNvSpPr>
          <p:nvPr>
            <p:ph type="sldNum" sz="quarter" idx="4"/>
          </p:nvPr>
        </p:nvSpPr>
        <p:spPr>
          <a:xfrm>
            <a:off x="324001" y="6436473"/>
            <a:ext cx="198000" cy="180000"/>
          </a:xfrm>
          <a:prstGeom prst="rect">
            <a:avLst/>
          </a:prstGeom>
        </p:spPr>
        <p:txBody>
          <a:bodyPr vert="horz" lIns="0" tIns="0" rIns="0" bIns="0" rtlCol="0" anchor="t" anchorCtr="0"/>
          <a:lstStyle>
            <a:lvl1pPr algn="l">
              <a:defRPr sz="800" b="1">
                <a:solidFill>
                  <a:schemeClr val="accent2"/>
                </a:solidFill>
              </a:defRPr>
            </a:lvl1pPr>
          </a:lstStyle>
          <a:p>
            <a:fld id="{A31C51CB-94C2-40E2-B070-08CEE3D6A386}" type="slidenum">
              <a:rPr lang="en-GB" smtClean="0"/>
              <a:pPr/>
              <a:t>‹#›</a:t>
            </a:fld>
            <a:endParaRPr lang="en-GB"/>
          </a:p>
        </p:txBody>
      </p:sp>
      <p:sp>
        <p:nvSpPr>
          <p:cNvPr id="16" name="Freeform 15">
            <a:hlinkClick r:id="" action="ppaction://noaction"/>
            <a:extLst>
              <a:ext uri="{FF2B5EF4-FFF2-40B4-BE49-F238E27FC236}">
                <a16:creationId xmlns:a16="http://schemas.microsoft.com/office/drawing/2014/main" id="{64958A40-2B12-767C-6D58-ACB7BFABB614}"/>
              </a:ext>
            </a:extLst>
          </p:cNvPr>
          <p:cNvSpPr>
            <a:spLocks noChangeAspect="1"/>
          </p:cNvSpPr>
          <p:nvPr userDrawn="1"/>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rgbClr val="1B59B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7" name="Freeform 16">
            <a:hlinkClick r:id="" action="ppaction://hlinkshowjump?jump=nextslide"/>
            <a:extLst>
              <a:ext uri="{FF2B5EF4-FFF2-40B4-BE49-F238E27FC236}">
                <a16:creationId xmlns:a16="http://schemas.microsoft.com/office/drawing/2014/main" id="{45D06827-BCA2-DFD2-EE6F-A0DA0E5D4897}"/>
              </a:ext>
            </a:extLst>
          </p:cNvPr>
          <p:cNvSpPr>
            <a:spLocks noChangeAspect="1"/>
          </p:cNvSpPr>
          <p:nvPr userDrawn="1"/>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8" name="Freeform 17">
            <a:hlinkClick r:id="" action="ppaction://hlinkshowjump?jump=previousslide"/>
            <a:extLst>
              <a:ext uri="{FF2B5EF4-FFF2-40B4-BE49-F238E27FC236}">
                <a16:creationId xmlns:a16="http://schemas.microsoft.com/office/drawing/2014/main" id="{B9FDF53E-371A-69CA-673D-58777746D184}"/>
              </a:ext>
            </a:extLst>
          </p:cNvPr>
          <p:cNvSpPr>
            <a:spLocks noChangeAspect="1"/>
          </p:cNvSpPr>
          <p:nvPr userDrawn="1"/>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9" name="Rectangle 18">
            <a:hlinkClick r:id="" action="ppaction://hlinkshowjump?jump=previousslide"/>
            <a:extLst>
              <a:ext uri="{FF2B5EF4-FFF2-40B4-BE49-F238E27FC236}">
                <a16:creationId xmlns:a16="http://schemas.microsoft.com/office/drawing/2014/main" id="{A54BF8F0-8D9B-0B57-AB17-E3F739807041}"/>
              </a:ext>
            </a:extLst>
          </p:cNvPr>
          <p:cNvSpPr/>
          <p:nvPr userDrawn="1"/>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 action="ppaction://hlinkshowjump?jump=nextslide"/>
            <a:extLst>
              <a:ext uri="{FF2B5EF4-FFF2-40B4-BE49-F238E27FC236}">
                <a16:creationId xmlns:a16="http://schemas.microsoft.com/office/drawing/2014/main" id="{2FB3ED6D-0F4B-8EA1-FD09-71FFC77A4A0B}"/>
              </a:ext>
            </a:extLst>
          </p:cNvPr>
          <p:cNvSpPr/>
          <p:nvPr userDrawn="1"/>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112" action="ppaction://hlinksldjump"/>
            <a:extLst>
              <a:ext uri="{FF2B5EF4-FFF2-40B4-BE49-F238E27FC236}">
                <a16:creationId xmlns:a16="http://schemas.microsoft.com/office/drawing/2014/main" id="{6D011137-DE0A-49CE-593E-C5995E91B7BE}"/>
              </a:ext>
            </a:extLst>
          </p:cNvPr>
          <p:cNvSpPr/>
          <p:nvPr userDrawn="1"/>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129848625"/>
      </p:ext>
    </p:extLst>
  </p:cSld>
  <p:clrMap bg1="lt1" tx1="dk1" bg2="lt2" tx2="dk2" accent1="accent1" accent2="accent2" accent3="accent3" accent4="accent4" accent5="accent5" accent6="accent6" hlink="hlink" folHlink="folHlink"/>
  <p:sldLayoutIdLst>
    <p:sldLayoutId id="2147483726" r:id="rId1"/>
    <p:sldLayoutId id="2147483661" r:id="rId2"/>
    <p:sldLayoutId id="2147483724" r:id="rId3"/>
    <p:sldLayoutId id="2147483750" r:id="rId4"/>
    <p:sldLayoutId id="2147483669" r:id="rId5"/>
    <p:sldLayoutId id="2147483751" r:id="rId6"/>
    <p:sldLayoutId id="2147483670" r:id="rId7"/>
    <p:sldLayoutId id="2147483752" r:id="rId8"/>
    <p:sldLayoutId id="2147483671" r:id="rId9"/>
    <p:sldLayoutId id="2147483753" r:id="rId10"/>
    <p:sldLayoutId id="2147483743" r:id="rId11"/>
    <p:sldLayoutId id="2147483754" r:id="rId12"/>
    <p:sldLayoutId id="2147483755" r:id="rId13"/>
    <p:sldLayoutId id="2147483681" r:id="rId14"/>
    <p:sldLayoutId id="2147483756" r:id="rId15"/>
    <p:sldLayoutId id="2147483757" r:id="rId16"/>
    <p:sldLayoutId id="2147483758" r:id="rId17"/>
    <p:sldLayoutId id="2147483759" r:id="rId18"/>
    <p:sldLayoutId id="2147483682" r:id="rId19"/>
    <p:sldLayoutId id="2147483725" r:id="rId20"/>
    <p:sldLayoutId id="2147483662" r:id="rId21"/>
    <p:sldLayoutId id="2147483683" r:id="rId22"/>
    <p:sldLayoutId id="2147483684" r:id="rId23"/>
    <p:sldLayoutId id="2147483709" r:id="rId24"/>
    <p:sldLayoutId id="2147483760" r:id="rId25"/>
    <p:sldLayoutId id="2147483723" r:id="rId26"/>
    <p:sldLayoutId id="2147483761" r:id="rId27"/>
    <p:sldLayoutId id="2147483762" r:id="rId28"/>
    <p:sldLayoutId id="2147483763" r:id="rId29"/>
    <p:sldLayoutId id="2147483764" r:id="rId30"/>
    <p:sldLayoutId id="2147483773" r:id="rId31"/>
    <p:sldLayoutId id="2147483774" r:id="rId32"/>
    <p:sldLayoutId id="2147483775" r:id="rId33"/>
    <p:sldLayoutId id="2147483776" r:id="rId34"/>
    <p:sldLayoutId id="2147483707" r:id="rId35"/>
    <p:sldLayoutId id="2147483777" r:id="rId36"/>
    <p:sldLayoutId id="2147483765" r:id="rId37"/>
    <p:sldLayoutId id="2147483766" r:id="rId38"/>
    <p:sldLayoutId id="2147483767" r:id="rId39"/>
    <p:sldLayoutId id="2147483768" r:id="rId40"/>
    <p:sldLayoutId id="2147483686" r:id="rId41"/>
    <p:sldLayoutId id="2147483769" r:id="rId42"/>
    <p:sldLayoutId id="2147483690" r:id="rId43"/>
    <p:sldLayoutId id="2147483691" r:id="rId44"/>
    <p:sldLayoutId id="2147483688" r:id="rId45"/>
    <p:sldLayoutId id="2147483689" r:id="rId46"/>
    <p:sldLayoutId id="2147483692" r:id="rId47"/>
    <p:sldLayoutId id="2147483708" r:id="rId48"/>
    <p:sldLayoutId id="2147483770" r:id="rId49"/>
    <p:sldLayoutId id="2147483693" r:id="rId50"/>
    <p:sldLayoutId id="2147483771" r:id="rId51"/>
    <p:sldLayoutId id="2147483694" r:id="rId52"/>
    <p:sldLayoutId id="2147483695" r:id="rId53"/>
    <p:sldLayoutId id="2147483696" r:id="rId54"/>
    <p:sldLayoutId id="2147483772" r:id="rId55"/>
    <p:sldLayoutId id="2147483701" r:id="rId56"/>
    <p:sldLayoutId id="2147483702" r:id="rId57"/>
    <p:sldLayoutId id="2147483703" r:id="rId58"/>
    <p:sldLayoutId id="2147483704" r:id="rId59"/>
    <p:sldLayoutId id="2147483710" r:id="rId60"/>
    <p:sldLayoutId id="2147483711" r:id="rId61"/>
    <p:sldLayoutId id="2147483712" r:id="rId62"/>
    <p:sldLayoutId id="2147483705" r:id="rId63"/>
    <p:sldLayoutId id="2147483706" r:id="rId64"/>
    <p:sldLayoutId id="2147483715" r:id="rId65"/>
    <p:sldLayoutId id="2147483716" r:id="rId66"/>
    <p:sldLayoutId id="2147483717" r:id="rId67"/>
    <p:sldLayoutId id="2147483718" r:id="rId68"/>
    <p:sldLayoutId id="2147483719" r:id="rId69"/>
    <p:sldLayoutId id="2147483720" r:id="rId70"/>
    <p:sldLayoutId id="2147483713" r:id="rId71"/>
    <p:sldLayoutId id="2147483714" r:id="rId72"/>
    <p:sldLayoutId id="2147483721" r:id="rId73"/>
    <p:sldLayoutId id="2147483673" r:id="rId74"/>
    <p:sldLayoutId id="2147483778" r:id="rId75"/>
    <p:sldLayoutId id="2147483779" r:id="rId76"/>
    <p:sldLayoutId id="2147483780" r:id="rId77"/>
    <p:sldLayoutId id="2147483781" r:id="rId78"/>
    <p:sldLayoutId id="2147483782" r:id="rId79"/>
    <p:sldLayoutId id="2147483783" r:id="rId80"/>
    <p:sldLayoutId id="2147483784" r:id="rId81"/>
    <p:sldLayoutId id="2147483674" r:id="rId82"/>
    <p:sldLayoutId id="2147483785" r:id="rId83"/>
    <p:sldLayoutId id="2147483786" r:id="rId84"/>
    <p:sldLayoutId id="2147483787" r:id="rId85"/>
    <p:sldLayoutId id="2147483675" r:id="rId86"/>
    <p:sldLayoutId id="2147483745" r:id="rId87"/>
    <p:sldLayoutId id="2147483677" r:id="rId88"/>
    <p:sldLayoutId id="2147483747" r:id="rId89"/>
    <p:sldLayoutId id="2147483679" r:id="rId90"/>
    <p:sldLayoutId id="2147483748" r:id="rId91"/>
    <p:sldLayoutId id="2147483699" r:id="rId92"/>
    <p:sldLayoutId id="2147483700" r:id="rId93"/>
    <p:sldLayoutId id="2147483697" r:id="rId94"/>
    <p:sldLayoutId id="2147483698" r:id="rId95"/>
    <p:sldLayoutId id="2147483666" r:id="rId96"/>
    <p:sldLayoutId id="2147483667" r:id="rId97"/>
    <p:sldLayoutId id="2147483791" r:id="rId98"/>
    <p:sldLayoutId id="2147483792" r:id="rId99"/>
    <p:sldLayoutId id="2147483793" r:id="rId100"/>
    <p:sldLayoutId id="2147483790" r:id="rId101"/>
    <p:sldLayoutId id="2147483788" r:id="rId102"/>
    <p:sldLayoutId id="2147483789" r:id="rId103"/>
    <p:sldLayoutId id="2147483794" r:id="rId104"/>
    <p:sldLayoutId id="2147483795" r:id="rId105"/>
    <p:sldLayoutId id="2147483796" r:id="rId106"/>
    <p:sldLayoutId id="2147483797" r:id="rId107"/>
    <p:sldLayoutId id="2147483798" r:id="rId108"/>
    <p:sldLayoutId id="2147483799" r:id="rId109"/>
    <p:sldLayoutId id="2147483800" r:id="rId110"/>
  </p:sldLayoutIdLst>
  <p:hf hdr="0" ftr="0" dt="0"/>
  <p:txStyles>
    <p:titleStyle>
      <a:lvl1pPr algn="l" defTabSz="914400" rtl="0" eaLnBrk="1" latinLnBrk="0" hangingPunct="1">
        <a:lnSpc>
          <a:spcPct val="100000"/>
        </a:lnSpc>
        <a:spcBef>
          <a:spcPct val="0"/>
        </a:spcBef>
        <a:buNone/>
        <a:defRPr sz="3200" b="1" kern="1200" spc="-10" baseline="0">
          <a:solidFill>
            <a:schemeClr val="accent2"/>
          </a:solidFill>
          <a:latin typeface="+mj-lt"/>
          <a:ea typeface="+mj-ea"/>
          <a:cs typeface="+mj-cs"/>
        </a:defRPr>
      </a:lvl1pPr>
    </p:titleStyle>
    <p:body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547EBF"/>
          </p15:clr>
        </p15:guide>
        <p15:guide id="2" pos="3840" userDrawn="1">
          <p15:clr>
            <a:srgbClr val="547EBF"/>
          </p15:clr>
        </p15:guide>
        <p15:guide id="3" pos="216" userDrawn="1">
          <p15:clr>
            <a:srgbClr val="F26B43"/>
          </p15:clr>
        </p15:guide>
        <p15:guide id="4" pos="7479" userDrawn="1">
          <p15:clr>
            <a:srgbClr val="F26B43"/>
          </p15:clr>
        </p15:guide>
        <p15:guide id="5" orient="horz" pos="211" userDrawn="1">
          <p15:clr>
            <a:srgbClr val="F26B43"/>
          </p15:clr>
        </p15:guide>
        <p15:guide id="7" orient="horz" pos="1538" userDrawn="1">
          <p15:clr>
            <a:srgbClr val="F26B43"/>
          </p15:clr>
        </p15:guide>
        <p15:guide id="8" pos="7478" userDrawn="1">
          <p15:clr>
            <a:srgbClr val="F26B43"/>
          </p15:clr>
        </p15:guide>
        <p15:guide id="9" orient="horz" pos="3875" userDrawn="1">
          <p15:clr>
            <a:srgbClr val="F26B43"/>
          </p15:clr>
        </p15:guide>
        <p15:guide id="10" orient="horz" pos="443" userDrawn="1">
          <p15:clr>
            <a:srgbClr val="F26B43"/>
          </p15:clr>
        </p15:guide>
        <p15:guide id="11" orient="horz" pos="539" userDrawn="1">
          <p15:clr>
            <a:srgbClr val="F26B43"/>
          </p15:clr>
        </p15:guide>
        <p15:guide id="12" orient="horz" pos="774" userDrawn="1">
          <p15:clr>
            <a:srgbClr val="F26B43"/>
          </p15:clr>
        </p15:guide>
        <p15:guide id="13" orient="horz" pos="874" userDrawn="1">
          <p15:clr>
            <a:srgbClr val="F26B43"/>
          </p15:clr>
        </p15:guide>
        <p15:guide id="14" orient="horz" pos="1108" userDrawn="1">
          <p15:clr>
            <a:srgbClr val="F26B43"/>
          </p15:clr>
        </p15:guide>
        <p15:guide id="15" orient="horz" pos="1210" userDrawn="1">
          <p15:clr>
            <a:srgbClr val="F26B43"/>
          </p15:clr>
        </p15:guide>
        <p15:guide id="16" orient="horz" pos="1446" userDrawn="1">
          <p15:clr>
            <a:srgbClr val="F26B43"/>
          </p15:clr>
        </p15:guide>
        <p15:guide id="17" orient="horz" pos="1776" userDrawn="1">
          <p15:clr>
            <a:srgbClr val="F26B43"/>
          </p15:clr>
        </p15:guide>
        <p15:guide id="18" orient="horz" pos="1872" userDrawn="1">
          <p15:clr>
            <a:srgbClr val="F26B43"/>
          </p15:clr>
        </p15:guide>
        <p15:guide id="19" orient="horz" pos="2110" userDrawn="1">
          <p15:clr>
            <a:srgbClr val="F26B43"/>
          </p15:clr>
        </p15:guide>
        <p15:guide id="20" orient="horz" pos="2208" userDrawn="1">
          <p15:clr>
            <a:srgbClr val="F26B43"/>
          </p15:clr>
        </p15:guide>
        <p15:guide id="21" orient="horz" pos="2443" userDrawn="1">
          <p15:clr>
            <a:srgbClr val="F26B43"/>
          </p15:clr>
        </p15:guide>
        <p15:guide id="22" orient="horz" pos="2546" userDrawn="1">
          <p15:clr>
            <a:srgbClr val="F26B43"/>
          </p15:clr>
        </p15:guide>
        <p15:guide id="23" orient="horz" pos="2777" userDrawn="1">
          <p15:clr>
            <a:srgbClr val="F26B43"/>
          </p15:clr>
        </p15:guide>
        <p15:guide id="24" orient="horz" pos="2875" userDrawn="1">
          <p15:clr>
            <a:srgbClr val="F26B43"/>
          </p15:clr>
        </p15:guide>
        <p15:guide id="25" orient="horz" pos="3109" userDrawn="1">
          <p15:clr>
            <a:srgbClr val="F26B43"/>
          </p15:clr>
        </p15:guide>
        <p15:guide id="26" orient="horz" pos="3209" userDrawn="1">
          <p15:clr>
            <a:srgbClr val="F26B43"/>
          </p15:clr>
        </p15:guide>
        <p15:guide id="27" orient="horz" pos="3443" userDrawn="1">
          <p15:clr>
            <a:srgbClr val="F26B43"/>
          </p15:clr>
        </p15:guide>
        <p15:guide id="28" orient="horz" pos="3547" userDrawn="1">
          <p15:clr>
            <a:srgbClr val="F26B43"/>
          </p15:clr>
        </p15:guide>
        <p15:guide id="29" orient="horz" pos="3779" userDrawn="1">
          <p15:clr>
            <a:srgbClr val="F26B43"/>
          </p15:clr>
        </p15:guide>
        <p15:guide id="31" orient="horz" pos="4110" userDrawn="1">
          <p15:clr>
            <a:srgbClr val="F26B43"/>
          </p15:clr>
        </p15:guide>
        <p15:guide id="32" pos="416" userDrawn="1">
          <p15:clr>
            <a:srgbClr val="F26B43"/>
          </p15:clr>
        </p15:guide>
        <p15:guide id="33" pos="513" userDrawn="1">
          <p15:clr>
            <a:srgbClr val="F26B43"/>
          </p15:clr>
        </p15:guide>
        <p15:guide id="34" pos="723" userDrawn="1">
          <p15:clr>
            <a:srgbClr val="F26B43"/>
          </p15:clr>
        </p15:guide>
        <p15:guide id="35" pos="824" userDrawn="1">
          <p15:clr>
            <a:srgbClr val="F26B43"/>
          </p15:clr>
        </p15:guide>
        <p15:guide id="36" pos="1029" userDrawn="1">
          <p15:clr>
            <a:srgbClr val="F26B43"/>
          </p15:clr>
        </p15:guide>
        <p15:guide id="37" pos="1129" userDrawn="1">
          <p15:clr>
            <a:srgbClr val="F26B43"/>
          </p15:clr>
        </p15:guide>
        <p15:guide id="38" pos="1336" userDrawn="1">
          <p15:clr>
            <a:srgbClr val="F26B43"/>
          </p15:clr>
        </p15:guide>
        <p15:guide id="39" pos="1436" userDrawn="1">
          <p15:clr>
            <a:srgbClr val="F26B43"/>
          </p15:clr>
        </p15:guide>
        <p15:guide id="40" pos="1643" userDrawn="1">
          <p15:clr>
            <a:srgbClr val="F26B43"/>
          </p15:clr>
        </p15:guide>
        <p15:guide id="41" pos="1743" userDrawn="1">
          <p15:clr>
            <a:srgbClr val="F26B43"/>
          </p15:clr>
        </p15:guide>
        <p15:guide id="42" pos="1949" userDrawn="1">
          <p15:clr>
            <a:srgbClr val="F26B43"/>
          </p15:clr>
        </p15:guide>
        <p15:guide id="43" pos="2051" userDrawn="1">
          <p15:clr>
            <a:srgbClr val="F26B43"/>
          </p15:clr>
        </p15:guide>
        <p15:guide id="44" pos="2260" userDrawn="1">
          <p15:clr>
            <a:srgbClr val="F26B43"/>
          </p15:clr>
        </p15:guide>
        <p15:guide id="45" pos="2360" userDrawn="1">
          <p15:clr>
            <a:srgbClr val="F26B43"/>
          </p15:clr>
        </p15:guide>
        <p15:guide id="46" pos="2567" userDrawn="1">
          <p15:clr>
            <a:srgbClr val="F26B43"/>
          </p15:clr>
        </p15:guide>
        <p15:guide id="47" pos="2667" userDrawn="1">
          <p15:clr>
            <a:srgbClr val="F26B43"/>
          </p15:clr>
        </p15:guide>
        <p15:guide id="48" pos="2871" userDrawn="1">
          <p15:clr>
            <a:srgbClr val="F26B43"/>
          </p15:clr>
        </p15:guide>
        <p15:guide id="49" pos="2973" userDrawn="1">
          <p15:clr>
            <a:srgbClr val="F26B43"/>
          </p15:clr>
        </p15:guide>
        <p15:guide id="50" pos="3180" userDrawn="1">
          <p15:clr>
            <a:srgbClr val="F26B43"/>
          </p15:clr>
        </p15:guide>
        <p15:guide id="51" pos="3280" userDrawn="1">
          <p15:clr>
            <a:srgbClr val="F26B43"/>
          </p15:clr>
        </p15:guide>
        <p15:guide id="52" pos="3487" userDrawn="1">
          <p15:clr>
            <a:srgbClr val="F26B43"/>
          </p15:clr>
        </p15:guide>
        <p15:guide id="53" pos="3587" userDrawn="1">
          <p15:clr>
            <a:srgbClr val="F26B43"/>
          </p15:clr>
        </p15:guide>
        <p15:guide id="54" pos="3793" userDrawn="1">
          <p15:clr>
            <a:srgbClr val="F26B43"/>
          </p15:clr>
        </p15:guide>
        <p15:guide id="55" pos="3893" userDrawn="1">
          <p15:clr>
            <a:srgbClr val="F26B43"/>
          </p15:clr>
        </p15:guide>
        <p15:guide id="56" pos="4100" userDrawn="1">
          <p15:clr>
            <a:srgbClr val="F26B43"/>
          </p15:clr>
        </p15:guide>
        <p15:guide id="57" pos="4200" userDrawn="1">
          <p15:clr>
            <a:srgbClr val="F26B43"/>
          </p15:clr>
        </p15:guide>
        <p15:guide id="58" pos="4407" userDrawn="1">
          <p15:clr>
            <a:srgbClr val="F26B43"/>
          </p15:clr>
        </p15:guide>
        <p15:guide id="59" pos="4507" userDrawn="1">
          <p15:clr>
            <a:srgbClr val="F26B43"/>
          </p15:clr>
        </p15:guide>
        <p15:guide id="60" pos="4704" userDrawn="1">
          <p15:clr>
            <a:srgbClr val="F26B43"/>
          </p15:clr>
        </p15:guide>
        <p15:guide id="61" pos="4813" userDrawn="1">
          <p15:clr>
            <a:srgbClr val="F26B43"/>
          </p15:clr>
        </p15:guide>
        <p15:guide id="62" pos="5020" userDrawn="1">
          <p15:clr>
            <a:srgbClr val="F26B43"/>
          </p15:clr>
        </p15:guide>
        <p15:guide id="63" pos="5120" userDrawn="1">
          <p15:clr>
            <a:srgbClr val="F26B43"/>
          </p15:clr>
        </p15:guide>
        <p15:guide id="64" pos="5327" userDrawn="1">
          <p15:clr>
            <a:srgbClr val="F26B43"/>
          </p15:clr>
        </p15:guide>
        <p15:guide id="65" pos="5424" userDrawn="1">
          <p15:clr>
            <a:srgbClr val="F26B43"/>
          </p15:clr>
        </p15:guide>
        <p15:guide id="66" pos="5637" userDrawn="1">
          <p15:clr>
            <a:srgbClr val="F26B43"/>
          </p15:clr>
        </p15:guide>
        <p15:guide id="67" pos="5736" userDrawn="1">
          <p15:clr>
            <a:srgbClr val="F26B43"/>
          </p15:clr>
        </p15:guide>
        <p15:guide id="68" pos="5943" userDrawn="1">
          <p15:clr>
            <a:srgbClr val="F26B43"/>
          </p15:clr>
        </p15:guide>
        <p15:guide id="69" pos="6043" userDrawn="1">
          <p15:clr>
            <a:srgbClr val="F26B43"/>
          </p15:clr>
        </p15:guide>
        <p15:guide id="70" pos="6249" userDrawn="1">
          <p15:clr>
            <a:srgbClr val="F26B43"/>
          </p15:clr>
        </p15:guide>
        <p15:guide id="71" pos="6349" userDrawn="1">
          <p15:clr>
            <a:srgbClr val="F26B43"/>
          </p15:clr>
        </p15:guide>
        <p15:guide id="72" pos="6555" userDrawn="1">
          <p15:clr>
            <a:srgbClr val="F26B43"/>
          </p15:clr>
        </p15:guide>
        <p15:guide id="73" pos="6657" userDrawn="1">
          <p15:clr>
            <a:srgbClr val="F26B43"/>
          </p15:clr>
        </p15:guide>
        <p15:guide id="74" pos="6861" userDrawn="1">
          <p15:clr>
            <a:srgbClr val="F26B43"/>
          </p15:clr>
        </p15:guide>
        <p15:guide id="75" pos="6964" userDrawn="1">
          <p15:clr>
            <a:srgbClr val="F26B43"/>
          </p15:clr>
        </p15:guide>
        <p15:guide id="76" pos="7168" userDrawn="1">
          <p15:clr>
            <a:srgbClr val="F26B43"/>
          </p15:clr>
        </p15:guide>
        <p15:guide id="77" pos="727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5.png"/><Relationship Id="rId3" Type="http://schemas.openxmlformats.org/officeDocument/2006/relationships/slide" Target="slide8.xml"/><Relationship Id="rId7" Type="http://schemas.openxmlformats.org/officeDocument/2006/relationships/slide" Target="slide28.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22.xml"/><Relationship Id="rId5" Type="http://schemas.openxmlformats.org/officeDocument/2006/relationships/slide" Target="slide10.xml"/><Relationship Id="rId4" Type="http://schemas.openxmlformats.org/officeDocument/2006/relationships/slide" Target="slide9.xml"/><Relationship Id="rId9" Type="http://schemas.openxmlformats.org/officeDocument/2006/relationships/image" Target="../media/image46.svg"/></Relationships>
</file>

<file path=ppt/slides/_rels/slide11.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17.xml"/><Relationship Id="rId3" Type="http://schemas.openxmlformats.org/officeDocument/2006/relationships/slide" Target="slide8.xml"/><Relationship Id="rId7" Type="http://schemas.openxmlformats.org/officeDocument/2006/relationships/slide" Target="slide22.xml"/><Relationship Id="rId12" Type="http://schemas.openxmlformats.org/officeDocument/2006/relationships/slide" Target="slide16.xml"/><Relationship Id="rId2" Type="http://schemas.openxmlformats.org/officeDocument/2006/relationships/slide" Target="slide4.xml"/><Relationship Id="rId1" Type="http://schemas.openxmlformats.org/officeDocument/2006/relationships/slideLayout" Target="../slideLayouts/slideLayout90.xml"/><Relationship Id="rId6" Type="http://schemas.openxmlformats.org/officeDocument/2006/relationships/slide" Target="slide18.xml"/><Relationship Id="rId11" Type="http://schemas.openxmlformats.org/officeDocument/2006/relationships/slide" Target="slide15.xml"/><Relationship Id="rId5" Type="http://schemas.openxmlformats.org/officeDocument/2006/relationships/slide" Target="slide11.xml"/><Relationship Id="rId10" Type="http://schemas.openxmlformats.org/officeDocument/2006/relationships/slide" Target="slide14.xml"/><Relationship Id="rId4" Type="http://schemas.openxmlformats.org/officeDocument/2006/relationships/slide" Target="slide2.xml"/><Relationship Id="rId9" Type="http://schemas.openxmlformats.org/officeDocument/2006/relationships/slide" Target="slide13.xml"/></Relationships>
</file>

<file path=ppt/slides/_rels/slide12.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image" Target="../media/image47.png"/><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slide" Target="slide29.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 Id="rId14" Type="http://schemas.openxmlformats.org/officeDocument/2006/relationships/image" Target="../media/image48.svg"/></Relationships>
</file>

<file path=ppt/slides/_rels/slide13.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image" Target="../media/image50.svg"/><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image" Target="../media/image49.png"/><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 Id="rId14" Type="http://schemas.openxmlformats.org/officeDocument/2006/relationships/slide" Target="slide30.xml"/></Relationships>
</file>

<file path=ppt/slides/_rels/slide14.xml.rels><?xml version="1.0" encoding="UTF-8" standalone="yes"?>
<Relationships xmlns="http://schemas.openxmlformats.org/package/2006/relationships"><Relationship Id="rId8" Type="http://schemas.openxmlformats.org/officeDocument/2006/relationships/slide" Target="slide15.xml"/><Relationship Id="rId13" Type="http://schemas.openxmlformats.org/officeDocument/2006/relationships/image" Target="../media/image51.png"/><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slide" Target="slide31.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s>
</file>

<file path=ppt/slides/_rels/slide15.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slide" Target="slide32.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image" Target="../media/image52.png"/><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s>
</file>

<file path=ppt/slides/_rels/slide17.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8.xml"/><Relationship Id="rId7" Type="http://schemas.openxmlformats.org/officeDocument/2006/relationships/slide" Target="slide14.xml"/><Relationship Id="rId12" Type="http://schemas.openxmlformats.org/officeDocument/2006/relationships/slide" Target="slide33.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13.xml"/><Relationship Id="rId11" Type="http://schemas.openxmlformats.org/officeDocument/2006/relationships/slide" Target="slide22.xml"/><Relationship Id="rId5" Type="http://schemas.openxmlformats.org/officeDocument/2006/relationships/slide" Target="slide12.xml"/><Relationship Id="rId10" Type="http://schemas.openxmlformats.org/officeDocument/2006/relationships/slide" Target="slide17.xml"/><Relationship Id="rId4" Type="http://schemas.openxmlformats.org/officeDocument/2006/relationships/slide" Target="slide11.xml"/><Relationship Id="rId9" Type="http://schemas.openxmlformats.org/officeDocument/2006/relationships/slide" Target="slide16.xml"/></Relationships>
</file>

<file path=ppt/slides/_rels/slide18.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slide" Target="slide8.xml"/><Relationship Id="rId7" Type="http://schemas.openxmlformats.org/officeDocument/2006/relationships/slide" Target="slide22.xml"/><Relationship Id="rId2" Type="http://schemas.openxmlformats.org/officeDocument/2006/relationships/slide" Target="slide4.xml"/><Relationship Id="rId1" Type="http://schemas.openxmlformats.org/officeDocument/2006/relationships/slideLayout" Target="../slideLayouts/slideLayout91.xml"/><Relationship Id="rId6" Type="http://schemas.openxmlformats.org/officeDocument/2006/relationships/slide" Target="slide2.xml"/><Relationship Id="rId5" Type="http://schemas.openxmlformats.org/officeDocument/2006/relationships/slide" Target="slide18.xml"/><Relationship Id="rId10" Type="http://schemas.openxmlformats.org/officeDocument/2006/relationships/slide" Target="slide21.xml"/><Relationship Id="rId4" Type="http://schemas.openxmlformats.org/officeDocument/2006/relationships/slide" Target="slide11.xml"/><Relationship Id="rId9" Type="http://schemas.openxmlformats.org/officeDocument/2006/relationships/slide" Target="slide20.xml"/></Relationships>
</file>

<file path=ppt/slides/_rels/slide19.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slide" Target="slide8.xml"/><Relationship Id="rId7" Type="http://schemas.openxmlformats.org/officeDocument/2006/relationships/slide" Target="slide21.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1.xml"/><Relationship Id="rId9" Type="http://schemas.openxmlformats.org/officeDocument/2006/relationships/slide" Target="slide34.xml"/></Relationships>
</file>

<file path=ppt/slides/_rels/slide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slide" Target="slide8.xml"/><Relationship Id="rId7" Type="http://schemas.openxmlformats.org/officeDocument/2006/relationships/slide" Target="slide21.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1.xml"/><Relationship Id="rId9" Type="http://schemas.openxmlformats.org/officeDocument/2006/relationships/slide" Target="slide36.xml"/></Relationships>
</file>

<file path=ppt/slides/_rels/slide21.xml.rels><?xml version="1.0" encoding="UTF-8" standalone="yes"?>
<Relationships xmlns="http://schemas.openxmlformats.org/package/2006/relationships"><Relationship Id="rId8" Type="http://schemas.openxmlformats.org/officeDocument/2006/relationships/slide" Target="slide22.xml"/><Relationship Id="rId3" Type="http://schemas.openxmlformats.org/officeDocument/2006/relationships/slide" Target="slide8.xml"/><Relationship Id="rId7" Type="http://schemas.openxmlformats.org/officeDocument/2006/relationships/slide" Target="slide21.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20.xml"/><Relationship Id="rId11" Type="http://schemas.openxmlformats.org/officeDocument/2006/relationships/slide" Target="slide35.xml"/><Relationship Id="rId5" Type="http://schemas.openxmlformats.org/officeDocument/2006/relationships/slide" Target="slide19.xml"/><Relationship Id="rId10" Type="http://schemas.openxmlformats.org/officeDocument/2006/relationships/image" Target="../media/image54.svg"/><Relationship Id="rId4" Type="http://schemas.openxmlformats.org/officeDocument/2006/relationships/slide" Target="slide11.xml"/><Relationship Id="rId9" Type="http://schemas.openxmlformats.org/officeDocument/2006/relationships/image" Target="../media/image53.png"/></Relationships>
</file>

<file path=ppt/slides/_rels/slide2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86.xml"/><Relationship Id="rId5" Type="http://schemas.openxmlformats.org/officeDocument/2006/relationships/slide" Target="slide22.xml"/><Relationship Id="rId4" Type="http://schemas.openxmlformats.org/officeDocument/2006/relationships/slide" Target="slide8.xml"/></Relationships>
</file>

<file path=ppt/slides/_rels/slide2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4.xml"/><Relationship Id="rId1" Type="http://schemas.openxmlformats.org/officeDocument/2006/relationships/slideLayout" Target="../slideLayouts/slideLayout26.xml"/><Relationship Id="rId4" Type="http://schemas.openxmlformats.org/officeDocument/2006/relationships/slide" Target="slide2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8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3.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24.xml"/><Relationship Id="rId2" Type="http://schemas.openxmlformats.org/officeDocument/2006/relationships/slide" Target="slide4.xml"/><Relationship Id="rId1" Type="http://schemas.openxmlformats.org/officeDocument/2006/relationships/slideLayout" Target="../slideLayouts/slideLayout14.xml"/><Relationship Id="rId6" Type="http://schemas.openxmlformats.org/officeDocument/2006/relationships/slide" Target="slide22.xml"/><Relationship Id="rId5" Type="http://schemas.openxmlformats.org/officeDocument/2006/relationships/slide" Target="slide18.xml"/><Relationship Id="rId4" Type="http://schemas.openxmlformats.org/officeDocument/2006/relationships/slide" Target="slide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36.xml.rels><?xml version="1.0" encoding="UTF-8" standalone="yes"?>
<Relationships xmlns="http://schemas.openxmlformats.org/package/2006/relationships"><Relationship Id="rId3" Type="http://schemas.openxmlformats.org/officeDocument/2006/relationships/image" Target="../media/image56.svg"/><Relationship Id="rId2" Type="http://schemas.openxmlformats.org/officeDocument/2006/relationships/image" Target="../media/image55.png"/><Relationship Id="rId1" Type="http://schemas.openxmlformats.org/officeDocument/2006/relationships/slideLayout" Target="../slideLayouts/slideLayout107.xml"/></Relationships>
</file>

<file path=ppt/slides/_rels/slide37.xml.rels><?xml version="1.0" encoding="UTF-8" standalone="yes"?>
<Relationships xmlns="http://schemas.openxmlformats.org/package/2006/relationships"><Relationship Id="rId3" Type="http://schemas.openxmlformats.org/officeDocument/2006/relationships/image" Target="../media/image56.svg"/><Relationship Id="rId2" Type="http://schemas.openxmlformats.org/officeDocument/2006/relationships/image" Target="../media/image55.png"/><Relationship Id="rId1" Type="http://schemas.openxmlformats.org/officeDocument/2006/relationships/slideLayout" Target="../slideLayouts/slideLayout108.xml"/></Relationships>
</file>

<file path=ppt/slides/_rels/slide38.xml.rels><?xml version="1.0" encoding="UTF-8" standalone="yes"?>
<Relationships xmlns="http://schemas.openxmlformats.org/package/2006/relationships"><Relationship Id="rId3" Type="http://schemas.openxmlformats.org/officeDocument/2006/relationships/image" Target="../media/image56.svg"/><Relationship Id="rId2" Type="http://schemas.openxmlformats.org/officeDocument/2006/relationships/image" Target="../media/image55.png"/><Relationship Id="rId1" Type="http://schemas.openxmlformats.org/officeDocument/2006/relationships/slideLayout" Target="../slideLayouts/slideLayout109.xml"/></Relationships>
</file>

<file path=ppt/slides/_rels/slide39.xml.rels><?xml version="1.0" encoding="UTF-8" standalone="yes"?>
<Relationships xmlns="http://schemas.openxmlformats.org/package/2006/relationships"><Relationship Id="rId3" Type="http://schemas.openxmlformats.org/officeDocument/2006/relationships/image" Target="../media/image56.svg"/><Relationship Id="rId2" Type="http://schemas.openxmlformats.org/officeDocument/2006/relationships/image" Target="../media/image55.png"/><Relationship Id="rId1" Type="http://schemas.openxmlformats.org/officeDocument/2006/relationships/slideLayout" Target="../slideLayouts/slideLayout110.xml"/></Relationships>
</file>

<file path=ppt/slides/_rels/slide4.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4.xml"/><Relationship Id="rId7"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88.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8.xml"/><Relationship Id="rId9" Type="http://schemas.openxmlformats.org/officeDocument/2006/relationships/slide" Target="slide22.xml"/></Relationships>
</file>

<file path=ppt/slides/_rels/slide5.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slide" Target="slide4.xml"/><Relationship Id="rId7" Type="http://schemas.openxmlformats.org/officeDocument/2006/relationships/slide" Target="slide22.xml"/><Relationship Id="rId2" Type="http://schemas.openxmlformats.org/officeDocument/2006/relationships/notesSlide" Target="../notesSlides/notesSlide1.xml"/><Relationship Id="rId1" Type="http://schemas.openxmlformats.org/officeDocument/2006/relationships/slideLayout" Target="../slideLayouts/slideLayout20.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8.xml"/></Relationships>
</file>

<file path=ppt/slides/_rels/slide6.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6.svg"/><Relationship Id="rId18" Type="http://schemas.openxmlformats.org/officeDocument/2006/relationships/slide" Target="slide22.xml"/><Relationship Id="rId3" Type="http://schemas.openxmlformats.org/officeDocument/2006/relationships/slide" Target="slide8.xml"/><Relationship Id="rId21" Type="http://schemas.openxmlformats.org/officeDocument/2006/relationships/image" Target="../media/image43.png"/><Relationship Id="rId7" Type="http://schemas.openxmlformats.org/officeDocument/2006/relationships/image" Target="../media/image30.svg"/><Relationship Id="rId12" Type="http://schemas.openxmlformats.org/officeDocument/2006/relationships/image" Target="../media/image35.png"/><Relationship Id="rId17" Type="http://schemas.openxmlformats.org/officeDocument/2006/relationships/image" Target="../media/image40.svg"/><Relationship Id="rId2" Type="http://schemas.openxmlformats.org/officeDocument/2006/relationships/slide" Target="slide4.xml"/><Relationship Id="rId16" Type="http://schemas.openxmlformats.org/officeDocument/2006/relationships/image" Target="../media/image39.png"/><Relationship Id="rId20" Type="http://schemas.openxmlformats.org/officeDocument/2006/relationships/image" Target="../media/image42.svg"/><Relationship Id="rId1" Type="http://schemas.openxmlformats.org/officeDocument/2006/relationships/slideLayout" Target="../slideLayouts/slideLayout21.xml"/><Relationship Id="rId6" Type="http://schemas.openxmlformats.org/officeDocument/2006/relationships/image" Target="../media/image29.png"/><Relationship Id="rId11" Type="http://schemas.openxmlformats.org/officeDocument/2006/relationships/image" Target="../media/image34.svg"/><Relationship Id="rId5" Type="http://schemas.openxmlformats.org/officeDocument/2006/relationships/slide" Target="slide6.xml"/><Relationship Id="rId15" Type="http://schemas.openxmlformats.org/officeDocument/2006/relationships/image" Target="../media/image38.svg"/><Relationship Id="rId10" Type="http://schemas.openxmlformats.org/officeDocument/2006/relationships/image" Target="../media/image33.png"/><Relationship Id="rId19" Type="http://schemas.openxmlformats.org/officeDocument/2006/relationships/image" Target="../media/image41.png"/><Relationship Id="rId4" Type="http://schemas.openxmlformats.org/officeDocument/2006/relationships/slide" Target="slide5.xml"/><Relationship Id="rId9" Type="http://schemas.openxmlformats.org/officeDocument/2006/relationships/image" Target="../media/image32.svg"/><Relationship Id="rId14" Type="http://schemas.openxmlformats.org/officeDocument/2006/relationships/image" Target="../media/image37.png"/><Relationship Id="rId22" Type="http://schemas.openxmlformats.org/officeDocument/2006/relationships/image" Target="../media/image44.svg"/></Relationships>
</file>

<file path=ppt/slides/_rels/slide7.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image" Target="../media/image38.svg"/><Relationship Id="rId18" Type="http://schemas.openxmlformats.org/officeDocument/2006/relationships/image" Target="../media/image42.svg"/><Relationship Id="rId3" Type="http://schemas.openxmlformats.org/officeDocument/2006/relationships/slide" Target="slide8.xml"/><Relationship Id="rId7" Type="http://schemas.openxmlformats.org/officeDocument/2006/relationships/image" Target="../media/image30.svg"/><Relationship Id="rId12" Type="http://schemas.openxmlformats.org/officeDocument/2006/relationships/image" Target="../media/image37.png"/><Relationship Id="rId17" Type="http://schemas.openxmlformats.org/officeDocument/2006/relationships/image" Target="../media/image41.png"/><Relationship Id="rId2" Type="http://schemas.openxmlformats.org/officeDocument/2006/relationships/slide" Target="slide4.xml"/><Relationship Id="rId16" Type="http://schemas.openxmlformats.org/officeDocument/2006/relationships/slide" Target="slide22.xml"/><Relationship Id="rId20" Type="http://schemas.openxmlformats.org/officeDocument/2006/relationships/image" Target="../media/image44.svg"/><Relationship Id="rId1" Type="http://schemas.openxmlformats.org/officeDocument/2006/relationships/slideLayout" Target="../slideLayouts/slideLayout21.xml"/><Relationship Id="rId6" Type="http://schemas.openxmlformats.org/officeDocument/2006/relationships/image" Target="../media/image29.png"/><Relationship Id="rId11" Type="http://schemas.openxmlformats.org/officeDocument/2006/relationships/image" Target="../media/image36.svg"/><Relationship Id="rId5" Type="http://schemas.openxmlformats.org/officeDocument/2006/relationships/slide" Target="slide6.xml"/><Relationship Id="rId15" Type="http://schemas.openxmlformats.org/officeDocument/2006/relationships/image" Target="../media/image40.svg"/><Relationship Id="rId10" Type="http://schemas.openxmlformats.org/officeDocument/2006/relationships/image" Target="../media/image35.png"/><Relationship Id="rId19" Type="http://schemas.openxmlformats.org/officeDocument/2006/relationships/image" Target="../media/image43.png"/><Relationship Id="rId4" Type="http://schemas.openxmlformats.org/officeDocument/2006/relationships/slide" Target="slide5.xml"/><Relationship Id="rId9" Type="http://schemas.openxmlformats.org/officeDocument/2006/relationships/image" Target="../media/image32.svg"/><Relationship Id="rId14" Type="http://schemas.openxmlformats.org/officeDocument/2006/relationships/image" Target="../media/image39.png"/></Relationships>
</file>

<file path=ppt/slides/_rels/slide8.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4.xml"/><Relationship Id="rId7" Type="http://schemas.openxmlformats.org/officeDocument/2006/relationships/slide" Target="slide11.xml"/><Relationship Id="rId2" Type="http://schemas.openxmlformats.org/officeDocument/2006/relationships/slide" Target="slide2.xml"/><Relationship Id="rId1" Type="http://schemas.openxmlformats.org/officeDocument/2006/relationships/slideLayout" Target="../slideLayouts/slideLayout89.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 Id="rId9" Type="http://schemas.openxmlformats.org/officeDocument/2006/relationships/slide" Target="slide22.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27.xml"/><Relationship Id="rId2" Type="http://schemas.openxmlformats.org/officeDocument/2006/relationships/slide" Target="slide4.xml"/><Relationship Id="rId1" Type="http://schemas.openxmlformats.org/officeDocument/2006/relationships/slideLayout" Target="../slideLayouts/slideLayout20.xml"/><Relationship Id="rId6" Type="http://schemas.openxmlformats.org/officeDocument/2006/relationships/slide" Target="slide22.xml"/><Relationship Id="rId5" Type="http://schemas.openxmlformats.org/officeDocument/2006/relationships/slide" Target="slide10.xml"/><Relationship Id="rId4" Type="http://schemas.openxmlformats.org/officeDocument/2006/relationships/slide" Target="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4EC34-EE4F-83DD-C51F-2616E3E4E6B0}"/>
              </a:ext>
            </a:extLst>
          </p:cNvPr>
          <p:cNvSpPr>
            <a:spLocks noGrp="1"/>
          </p:cNvSpPr>
          <p:nvPr>
            <p:ph type="ctrTitle"/>
          </p:nvPr>
        </p:nvSpPr>
        <p:spPr>
          <a:xfrm>
            <a:off x="324000" y="3680701"/>
            <a:ext cx="5211613" cy="2585873"/>
          </a:xfrm>
        </p:spPr>
        <p:txBody>
          <a:bodyPr/>
          <a:lstStyle/>
          <a:p>
            <a:r>
              <a:rPr lang="en-GB"/>
              <a:t>Nurses </a:t>
            </a:r>
            <a:br>
              <a:rPr lang="en-GB"/>
            </a:br>
            <a:r>
              <a:rPr lang="en-GB" spc="-30"/>
              <a:t>biosimilar education</a:t>
            </a:r>
            <a:br>
              <a:rPr lang="en-GB" spc="-30"/>
            </a:br>
            <a:r>
              <a:rPr lang="en-GB"/>
              <a:t>Meeting-in-a-box </a:t>
            </a:r>
            <a:r>
              <a:rPr lang="en-GB" b="0"/>
              <a:t>(MIAB)</a:t>
            </a:r>
          </a:p>
        </p:txBody>
      </p:sp>
      <p:sp>
        <p:nvSpPr>
          <p:cNvPr id="3" name="Subtitle 2">
            <a:extLst>
              <a:ext uri="{FF2B5EF4-FFF2-40B4-BE49-F238E27FC236}">
                <a16:creationId xmlns:a16="http://schemas.microsoft.com/office/drawing/2014/main" id="{8BADA1C9-8A36-51C4-52F5-F2253B76A418}"/>
              </a:ext>
            </a:extLst>
          </p:cNvPr>
          <p:cNvSpPr>
            <a:spLocks noGrp="1"/>
          </p:cNvSpPr>
          <p:nvPr>
            <p:ph type="subTitle" idx="1"/>
          </p:nvPr>
        </p:nvSpPr>
        <p:spPr/>
        <p:txBody>
          <a:bodyPr/>
          <a:lstStyle/>
          <a:p>
            <a:r>
              <a:rPr lang="en-GB" dirty="0"/>
              <a:t>Facilitation guide</a:t>
            </a:r>
          </a:p>
          <a:p>
            <a:r>
              <a:rPr lang="en-GB" dirty="0"/>
              <a:t>February 2024</a:t>
            </a:r>
          </a:p>
          <a:p>
            <a:r>
              <a:rPr lang="en-GB" dirty="0"/>
              <a:t>MLR ID:316066</a:t>
            </a:r>
          </a:p>
          <a:p>
            <a:endParaRPr lang="en-GB" dirty="0"/>
          </a:p>
        </p:txBody>
      </p:sp>
    </p:spTree>
    <p:extLst>
      <p:ext uri="{BB962C8B-B14F-4D97-AF65-F5344CB8AC3E}">
        <p14:creationId xmlns:p14="http://schemas.microsoft.com/office/powerpoint/2010/main" val="97453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0" y="4208929"/>
            <a:ext cx="12192000" cy="26490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29" name="Graphic 26">
            <a:extLst>
              <a:ext uri="{FF2B5EF4-FFF2-40B4-BE49-F238E27FC236}">
                <a16:creationId xmlns:a16="http://schemas.microsoft.com/office/drawing/2014/main" id="{E2B50DD9-5BAF-7996-28E1-069CFE018DEF}"/>
              </a:ext>
            </a:extLst>
          </p:cNvPr>
          <p:cNvGrpSpPr/>
          <p:nvPr/>
        </p:nvGrpSpPr>
        <p:grpSpPr>
          <a:xfrm>
            <a:off x="820303" y="1527852"/>
            <a:ext cx="3361885" cy="4372579"/>
            <a:chOff x="820303" y="1527852"/>
            <a:chExt cx="3361885" cy="4372579"/>
          </a:xfrm>
        </p:grpSpPr>
        <p:sp>
          <p:nvSpPr>
            <p:cNvPr id="30" name="Freeform 29">
              <a:extLst>
                <a:ext uri="{FF2B5EF4-FFF2-40B4-BE49-F238E27FC236}">
                  <a16:creationId xmlns:a16="http://schemas.microsoft.com/office/drawing/2014/main" id="{74AA7B79-B4FD-E7F6-DE21-5C727DE794ED}"/>
                </a:ext>
              </a:extLst>
            </p:cNvPr>
            <p:cNvSpPr/>
            <p:nvPr/>
          </p:nvSpPr>
          <p:spPr>
            <a:xfrm rot="-257400">
              <a:off x="1039907" y="1704705"/>
              <a:ext cx="2993518" cy="4089490"/>
            </a:xfrm>
            <a:custGeom>
              <a:avLst/>
              <a:gdLst>
                <a:gd name="connsiteX0" fmla="*/ 0 w 2993518"/>
                <a:gd name="connsiteY0" fmla="*/ 0 h 4089490"/>
                <a:gd name="connsiteX1" fmla="*/ 2993519 w 2993518"/>
                <a:gd name="connsiteY1" fmla="*/ 0 h 4089490"/>
                <a:gd name="connsiteX2" fmla="*/ 2993519 w 2993518"/>
                <a:gd name="connsiteY2" fmla="*/ 4089491 h 4089490"/>
                <a:gd name="connsiteX3" fmla="*/ 0 w 2993518"/>
                <a:gd name="connsiteY3" fmla="*/ 4089491 h 4089490"/>
              </a:gdLst>
              <a:ahLst/>
              <a:cxnLst>
                <a:cxn ang="0">
                  <a:pos x="connsiteX0" y="connsiteY0"/>
                </a:cxn>
                <a:cxn ang="0">
                  <a:pos x="connsiteX1" y="connsiteY1"/>
                </a:cxn>
                <a:cxn ang="0">
                  <a:pos x="connsiteX2" y="connsiteY2"/>
                </a:cxn>
                <a:cxn ang="0">
                  <a:pos x="connsiteX3" y="connsiteY3"/>
                </a:cxn>
              </a:cxnLst>
              <a:rect l="l" t="t" r="r" b="b"/>
              <a:pathLst>
                <a:path w="2993518" h="4089490">
                  <a:moveTo>
                    <a:pt x="0" y="0"/>
                  </a:moveTo>
                  <a:lnTo>
                    <a:pt x="2993519" y="0"/>
                  </a:lnTo>
                  <a:lnTo>
                    <a:pt x="2993519" y="4089491"/>
                  </a:lnTo>
                  <a:lnTo>
                    <a:pt x="0" y="4089491"/>
                  </a:lnTo>
                  <a:close/>
                </a:path>
              </a:pathLst>
            </a:custGeom>
            <a:solidFill>
              <a:schemeClr val="accent5"/>
            </a:solidFill>
            <a:ln w="0" cap="flat">
              <a:noFill/>
              <a:prstDash val="solid"/>
              <a:miter/>
            </a:ln>
          </p:spPr>
          <p:txBody>
            <a:bodyPr rtlCol="0" anchor="ctr"/>
            <a:lstStyle/>
            <a:p>
              <a:endParaRPr lang="en-AR"/>
            </a:p>
          </p:txBody>
        </p:sp>
        <p:sp>
          <p:nvSpPr>
            <p:cNvPr id="31" name="Freeform 30">
              <a:extLst>
                <a:ext uri="{FF2B5EF4-FFF2-40B4-BE49-F238E27FC236}">
                  <a16:creationId xmlns:a16="http://schemas.microsoft.com/office/drawing/2014/main" id="{3742F68F-2793-9898-6659-FDF7B33B9D8D}"/>
                </a:ext>
              </a:extLst>
            </p:cNvPr>
            <p:cNvSpPr/>
            <p:nvPr/>
          </p:nvSpPr>
          <p:spPr>
            <a:xfrm rot="-257400">
              <a:off x="969066" y="1634088"/>
              <a:ext cx="2993518" cy="4089490"/>
            </a:xfrm>
            <a:custGeom>
              <a:avLst/>
              <a:gdLst>
                <a:gd name="connsiteX0" fmla="*/ 0 w 2993518"/>
                <a:gd name="connsiteY0" fmla="*/ 0 h 4089490"/>
                <a:gd name="connsiteX1" fmla="*/ 2993519 w 2993518"/>
                <a:gd name="connsiteY1" fmla="*/ 0 h 4089490"/>
                <a:gd name="connsiteX2" fmla="*/ 2993519 w 2993518"/>
                <a:gd name="connsiteY2" fmla="*/ 4089491 h 4089490"/>
                <a:gd name="connsiteX3" fmla="*/ 0 w 2993518"/>
                <a:gd name="connsiteY3" fmla="*/ 4089491 h 4089490"/>
              </a:gdLst>
              <a:ahLst/>
              <a:cxnLst>
                <a:cxn ang="0">
                  <a:pos x="connsiteX0" y="connsiteY0"/>
                </a:cxn>
                <a:cxn ang="0">
                  <a:pos x="connsiteX1" y="connsiteY1"/>
                </a:cxn>
                <a:cxn ang="0">
                  <a:pos x="connsiteX2" y="connsiteY2"/>
                </a:cxn>
                <a:cxn ang="0">
                  <a:pos x="connsiteX3" y="connsiteY3"/>
                </a:cxn>
              </a:cxnLst>
              <a:rect l="l" t="t" r="r" b="b"/>
              <a:pathLst>
                <a:path w="2993518" h="4089490">
                  <a:moveTo>
                    <a:pt x="0" y="0"/>
                  </a:moveTo>
                  <a:lnTo>
                    <a:pt x="2993519" y="0"/>
                  </a:lnTo>
                  <a:lnTo>
                    <a:pt x="2993519" y="4089491"/>
                  </a:lnTo>
                  <a:lnTo>
                    <a:pt x="0" y="4089491"/>
                  </a:lnTo>
                  <a:close/>
                </a:path>
              </a:pathLst>
            </a:custGeom>
            <a:solidFill>
              <a:srgbClr val="FFFFFF"/>
            </a:solidFill>
            <a:ln w="0" cap="flat">
              <a:noFill/>
              <a:prstDash val="solid"/>
              <a:miter/>
            </a:ln>
          </p:spPr>
          <p:txBody>
            <a:bodyPr rtlCol="0" anchor="ctr"/>
            <a:lstStyle/>
            <a:p>
              <a:endParaRPr lang="en-AR"/>
            </a:p>
          </p:txBody>
        </p:sp>
        <p:sp>
          <p:nvSpPr>
            <p:cNvPr id="32" name="Freeform 31">
              <a:extLst>
                <a:ext uri="{FF2B5EF4-FFF2-40B4-BE49-F238E27FC236}">
                  <a16:creationId xmlns:a16="http://schemas.microsoft.com/office/drawing/2014/main" id="{CD605FDD-F78E-FC4F-B044-992D87D1B7BC}"/>
                </a:ext>
              </a:extLst>
            </p:cNvPr>
            <p:cNvSpPr/>
            <p:nvPr/>
          </p:nvSpPr>
          <p:spPr>
            <a:xfrm rot="-257400">
              <a:off x="1515944" y="2507386"/>
              <a:ext cx="1699986" cy="67364"/>
            </a:xfrm>
            <a:custGeom>
              <a:avLst/>
              <a:gdLst>
                <a:gd name="connsiteX0" fmla="*/ 0 w 1699986"/>
                <a:gd name="connsiteY0" fmla="*/ 0 h 67364"/>
                <a:gd name="connsiteX1" fmla="*/ 1699987 w 1699986"/>
                <a:gd name="connsiteY1" fmla="*/ 0 h 67364"/>
                <a:gd name="connsiteX2" fmla="*/ 1699987 w 1699986"/>
                <a:gd name="connsiteY2" fmla="*/ 67365 h 67364"/>
                <a:gd name="connsiteX3" fmla="*/ 0 w 1699986"/>
                <a:gd name="connsiteY3" fmla="*/ 67365 h 67364"/>
              </a:gdLst>
              <a:ahLst/>
              <a:cxnLst>
                <a:cxn ang="0">
                  <a:pos x="connsiteX0" y="connsiteY0"/>
                </a:cxn>
                <a:cxn ang="0">
                  <a:pos x="connsiteX1" y="connsiteY1"/>
                </a:cxn>
                <a:cxn ang="0">
                  <a:pos x="connsiteX2" y="connsiteY2"/>
                </a:cxn>
                <a:cxn ang="0">
                  <a:pos x="connsiteX3" y="connsiteY3"/>
                </a:cxn>
              </a:cxnLst>
              <a:rect l="l" t="t" r="r" b="b"/>
              <a:pathLst>
                <a:path w="1699986" h="67364">
                  <a:moveTo>
                    <a:pt x="0" y="0"/>
                  </a:moveTo>
                  <a:lnTo>
                    <a:pt x="1699987" y="0"/>
                  </a:lnTo>
                  <a:lnTo>
                    <a:pt x="1699987" y="67365"/>
                  </a:lnTo>
                  <a:lnTo>
                    <a:pt x="0" y="67365"/>
                  </a:lnTo>
                  <a:close/>
                </a:path>
              </a:pathLst>
            </a:custGeom>
            <a:solidFill>
              <a:schemeClr val="bg2"/>
            </a:solidFill>
            <a:ln w="0" cap="flat">
              <a:noFill/>
              <a:prstDash val="solid"/>
              <a:miter/>
            </a:ln>
          </p:spPr>
          <p:txBody>
            <a:bodyPr rtlCol="0" anchor="ctr"/>
            <a:lstStyle/>
            <a:p>
              <a:endParaRPr lang="en-AR"/>
            </a:p>
          </p:txBody>
        </p:sp>
        <p:sp>
          <p:nvSpPr>
            <p:cNvPr id="33" name="Freeform 32">
              <a:extLst>
                <a:ext uri="{FF2B5EF4-FFF2-40B4-BE49-F238E27FC236}">
                  <a16:creationId xmlns:a16="http://schemas.microsoft.com/office/drawing/2014/main" id="{643301F3-F671-142D-D2F4-8A4F894CCCD7}"/>
                </a:ext>
              </a:extLst>
            </p:cNvPr>
            <p:cNvSpPr/>
            <p:nvPr/>
          </p:nvSpPr>
          <p:spPr>
            <a:xfrm rot="-257400">
              <a:off x="1167041" y="3011606"/>
              <a:ext cx="849993" cy="67364"/>
            </a:xfrm>
            <a:custGeom>
              <a:avLst/>
              <a:gdLst>
                <a:gd name="connsiteX0" fmla="*/ 0 w 849993"/>
                <a:gd name="connsiteY0" fmla="*/ 0 h 67364"/>
                <a:gd name="connsiteX1" fmla="*/ 849993 w 849993"/>
                <a:gd name="connsiteY1" fmla="*/ 0 h 67364"/>
                <a:gd name="connsiteX2" fmla="*/ 849993 w 849993"/>
                <a:gd name="connsiteY2" fmla="*/ 67365 h 67364"/>
                <a:gd name="connsiteX3" fmla="*/ 0 w 849993"/>
                <a:gd name="connsiteY3" fmla="*/ 67365 h 67364"/>
              </a:gdLst>
              <a:ahLst/>
              <a:cxnLst>
                <a:cxn ang="0">
                  <a:pos x="connsiteX0" y="connsiteY0"/>
                </a:cxn>
                <a:cxn ang="0">
                  <a:pos x="connsiteX1" y="connsiteY1"/>
                </a:cxn>
                <a:cxn ang="0">
                  <a:pos x="connsiteX2" y="connsiteY2"/>
                </a:cxn>
                <a:cxn ang="0">
                  <a:pos x="connsiteX3" y="connsiteY3"/>
                </a:cxn>
              </a:cxnLst>
              <a:rect l="l" t="t" r="r" b="b"/>
              <a:pathLst>
                <a:path w="849993" h="67364">
                  <a:moveTo>
                    <a:pt x="0" y="0"/>
                  </a:moveTo>
                  <a:lnTo>
                    <a:pt x="849993" y="0"/>
                  </a:lnTo>
                  <a:lnTo>
                    <a:pt x="849993" y="67365"/>
                  </a:lnTo>
                  <a:lnTo>
                    <a:pt x="0" y="67365"/>
                  </a:lnTo>
                  <a:close/>
                </a:path>
              </a:pathLst>
            </a:custGeom>
            <a:solidFill>
              <a:schemeClr val="accent3"/>
            </a:solidFill>
            <a:ln w="0" cap="flat">
              <a:noFill/>
              <a:prstDash val="solid"/>
              <a:miter/>
            </a:ln>
          </p:spPr>
          <p:txBody>
            <a:bodyPr rtlCol="0" anchor="ctr"/>
            <a:lstStyle/>
            <a:p>
              <a:endParaRPr lang="en-AR"/>
            </a:p>
          </p:txBody>
        </p:sp>
        <p:sp>
          <p:nvSpPr>
            <p:cNvPr id="34" name="Freeform 33">
              <a:extLst>
                <a:ext uri="{FF2B5EF4-FFF2-40B4-BE49-F238E27FC236}">
                  <a16:creationId xmlns:a16="http://schemas.microsoft.com/office/drawing/2014/main" id="{8BFD6C83-F899-3450-42AB-DC2B8F9AF54B}"/>
                </a:ext>
              </a:extLst>
            </p:cNvPr>
            <p:cNvSpPr/>
            <p:nvPr/>
          </p:nvSpPr>
          <p:spPr>
            <a:xfrm rot="-257400">
              <a:off x="1176819" y="3190663"/>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35" name="Freeform 34">
              <a:extLst>
                <a:ext uri="{FF2B5EF4-FFF2-40B4-BE49-F238E27FC236}">
                  <a16:creationId xmlns:a16="http://schemas.microsoft.com/office/drawing/2014/main" id="{4B8EEAD4-B297-7170-B35D-804E94C22FF0}"/>
                </a:ext>
              </a:extLst>
            </p:cNvPr>
            <p:cNvSpPr/>
            <p:nvPr/>
          </p:nvSpPr>
          <p:spPr>
            <a:xfrm rot="-257400">
              <a:off x="1188741" y="3350443"/>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36" name="Freeform 35">
              <a:extLst>
                <a:ext uri="{FF2B5EF4-FFF2-40B4-BE49-F238E27FC236}">
                  <a16:creationId xmlns:a16="http://schemas.microsoft.com/office/drawing/2014/main" id="{13D7FBA5-F05E-5CF8-DC6B-D864DBEAED23}"/>
                </a:ext>
              </a:extLst>
            </p:cNvPr>
            <p:cNvSpPr/>
            <p:nvPr/>
          </p:nvSpPr>
          <p:spPr>
            <a:xfrm rot="-257400">
              <a:off x="1219436" y="3697111"/>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37" name="Freeform 36">
              <a:extLst>
                <a:ext uri="{FF2B5EF4-FFF2-40B4-BE49-F238E27FC236}">
                  <a16:creationId xmlns:a16="http://schemas.microsoft.com/office/drawing/2014/main" id="{A903080E-C25F-59D3-6C8C-4DF25624C07B}"/>
                </a:ext>
              </a:extLst>
            </p:cNvPr>
            <p:cNvSpPr/>
            <p:nvPr/>
          </p:nvSpPr>
          <p:spPr>
            <a:xfrm rot="-257400">
              <a:off x="1231532" y="3857041"/>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38" name="Freeform 37">
              <a:extLst>
                <a:ext uri="{FF2B5EF4-FFF2-40B4-BE49-F238E27FC236}">
                  <a16:creationId xmlns:a16="http://schemas.microsoft.com/office/drawing/2014/main" id="{C38158B7-0D96-979F-7680-0D6F528F33FD}"/>
                </a:ext>
              </a:extLst>
            </p:cNvPr>
            <p:cNvSpPr/>
            <p:nvPr/>
          </p:nvSpPr>
          <p:spPr>
            <a:xfrm rot="-257400">
              <a:off x="1257821" y="4272191"/>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39" name="Freeform 38">
              <a:extLst>
                <a:ext uri="{FF2B5EF4-FFF2-40B4-BE49-F238E27FC236}">
                  <a16:creationId xmlns:a16="http://schemas.microsoft.com/office/drawing/2014/main" id="{EF6A700A-7471-7AAB-F080-FB1A2FDAFA88}"/>
                </a:ext>
              </a:extLst>
            </p:cNvPr>
            <p:cNvSpPr/>
            <p:nvPr/>
          </p:nvSpPr>
          <p:spPr>
            <a:xfrm rot="-257400">
              <a:off x="1269743" y="4432134"/>
              <a:ext cx="2480834" cy="67364"/>
            </a:xfrm>
            <a:custGeom>
              <a:avLst/>
              <a:gdLst>
                <a:gd name="connsiteX0" fmla="*/ 0 w 2480834"/>
                <a:gd name="connsiteY0" fmla="*/ 0 h 67364"/>
                <a:gd name="connsiteX1" fmla="*/ 2480835 w 2480834"/>
                <a:gd name="connsiteY1" fmla="*/ 0 h 67364"/>
                <a:gd name="connsiteX2" fmla="*/ 2480835 w 2480834"/>
                <a:gd name="connsiteY2" fmla="*/ 67365 h 67364"/>
                <a:gd name="connsiteX3" fmla="*/ 0 w 2480834"/>
                <a:gd name="connsiteY3" fmla="*/ 67365 h 67364"/>
              </a:gdLst>
              <a:ahLst/>
              <a:cxnLst>
                <a:cxn ang="0">
                  <a:pos x="connsiteX0" y="connsiteY0"/>
                </a:cxn>
                <a:cxn ang="0">
                  <a:pos x="connsiteX1" y="connsiteY1"/>
                </a:cxn>
                <a:cxn ang="0">
                  <a:pos x="connsiteX2" y="connsiteY2"/>
                </a:cxn>
                <a:cxn ang="0">
                  <a:pos x="connsiteX3" y="connsiteY3"/>
                </a:cxn>
              </a:cxnLst>
              <a:rect l="l" t="t" r="r" b="b"/>
              <a:pathLst>
                <a:path w="2480834" h="67364">
                  <a:moveTo>
                    <a:pt x="0" y="0"/>
                  </a:moveTo>
                  <a:lnTo>
                    <a:pt x="2480835" y="0"/>
                  </a:lnTo>
                  <a:lnTo>
                    <a:pt x="2480835" y="67365"/>
                  </a:lnTo>
                  <a:lnTo>
                    <a:pt x="0" y="67365"/>
                  </a:lnTo>
                  <a:close/>
                </a:path>
              </a:pathLst>
            </a:custGeom>
            <a:solidFill>
              <a:schemeClr val="accent5"/>
            </a:solidFill>
            <a:ln w="0" cap="flat">
              <a:noFill/>
              <a:prstDash val="solid"/>
              <a:miter/>
            </a:ln>
          </p:spPr>
          <p:txBody>
            <a:bodyPr rtlCol="0" anchor="ctr"/>
            <a:lstStyle/>
            <a:p>
              <a:endParaRPr lang="en-AR"/>
            </a:p>
          </p:txBody>
        </p:sp>
        <p:sp>
          <p:nvSpPr>
            <p:cNvPr id="40" name="Freeform 39">
              <a:extLst>
                <a:ext uri="{FF2B5EF4-FFF2-40B4-BE49-F238E27FC236}">
                  <a16:creationId xmlns:a16="http://schemas.microsoft.com/office/drawing/2014/main" id="{2678BE35-55A1-4B1B-13CD-5B16723B78C5}"/>
                </a:ext>
              </a:extLst>
            </p:cNvPr>
            <p:cNvSpPr/>
            <p:nvPr/>
          </p:nvSpPr>
          <p:spPr>
            <a:xfrm rot="-257400">
              <a:off x="1523822" y="5107600"/>
              <a:ext cx="708786" cy="67364"/>
            </a:xfrm>
            <a:custGeom>
              <a:avLst/>
              <a:gdLst>
                <a:gd name="connsiteX0" fmla="*/ 0 w 708786"/>
                <a:gd name="connsiteY0" fmla="*/ 0 h 67364"/>
                <a:gd name="connsiteX1" fmla="*/ 708787 w 708786"/>
                <a:gd name="connsiteY1" fmla="*/ 0 h 67364"/>
                <a:gd name="connsiteX2" fmla="*/ 708787 w 708786"/>
                <a:gd name="connsiteY2" fmla="*/ 67365 h 67364"/>
                <a:gd name="connsiteX3" fmla="*/ 0 w 708786"/>
                <a:gd name="connsiteY3" fmla="*/ 67365 h 67364"/>
              </a:gdLst>
              <a:ahLst/>
              <a:cxnLst>
                <a:cxn ang="0">
                  <a:pos x="connsiteX0" y="connsiteY0"/>
                </a:cxn>
                <a:cxn ang="0">
                  <a:pos x="connsiteX1" y="connsiteY1"/>
                </a:cxn>
                <a:cxn ang="0">
                  <a:pos x="connsiteX2" y="connsiteY2"/>
                </a:cxn>
                <a:cxn ang="0">
                  <a:pos x="connsiteX3" y="connsiteY3"/>
                </a:cxn>
              </a:cxnLst>
              <a:rect l="l" t="t" r="r" b="b"/>
              <a:pathLst>
                <a:path w="708786" h="67364">
                  <a:moveTo>
                    <a:pt x="0" y="0"/>
                  </a:moveTo>
                  <a:lnTo>
                    <a:pt x="708787" y="0"/>
                  </a:lnTo>
                  <a:lnTo>
                    <a:pt x="708787" y="67365"/>
                  </a:lnTo>
                  <a:lnTo>
                    <a:pt x="0" y="67365"/>
                  </a:lnTo>
                  <a:close/>
                </a:path>
              </a:pathLst>
            </a:custGeom>
            <a:solidFill>
              <a:schemeClr val="bg2"/>
            </a:solidFill>
            <a:ln w="0" cap="flat">
              <a:noFill/>
              <a:prstDash val="solid"/>
              <a:miter/>
            </a:ln>
          </p:spPr>
          <p:txBody>
            <a:bodyPr rtlCol="0" anchor="ctr"/>
            <a:lstStyle/>
            <a:p>
              <a:endParaRPr lang="en-AR"/>
            </a:p>
          </p:txBody>
        </p:sp>
        <p:sp>
          <p:nvSpPr>
            <p:cNvPr id="41" name="Freeform 40">
              <a:extLst>
                <a:ext uri="{FF2B5EF4-FFF2-40B4-BE49-F238E27FC236}">
                  <a16:creationId xmlns:a16="http://schemas.microsoft.com/office/drawing/2014/main" id="{1B4302FF-4438-628F-DF65-A5F49FB4EED2}"/>
                </a:ext>
              </a:extLst>
            </p:cNvPr>
            <p:cNvSpPr/>
            <p:nvPr/>
          </p:nvSpPr>
          <p:spPr>
            <a:xfrm rot="-257400">
              <a:off x="1534866" y="5243818"/>
              <a:ext cx="1346808" cy="67364"/>
            </a:xfrm>
            <a:custGeom>
              <a:avLst/>
              <a:gdLst>
                <a:gd name="connsiteX0" fmla="*/ 0 w 1346808"/>
                <a:gd name="connsiteY0" fmla="*/ 0 h 67364"/>
                <a:gd name="connsiteX1" fmla="*/ 1346808 w 1346808"/>
                <a:gd name="connsiteY1" fmla="*/ 0 h 67364"/>
                <a:gd name="connsiteX2" fmla="*/ 1346808 w 1346808"/>
                <a:gd name="connsiteY2" fmla="*/ 67365 h 67364"/>
                <a:gd name="connsiteX3" fmla="*/ 0 w 1346808"/>
                <a:gd name="connsiteY3" fmla="*/ 67365 h 67364"/>
              </a:gdLst>
              <a:ahLst/>
              <a:cxnLst>
                <a:cxn ang="0">
                  <a:pos x="connsiteX0" y="connsiteY0"/>
                </a:cxn>
                <a:cxn ang="0">
                  <a:pos x="connsiteX1" y="connsiteY1"/>
                </a:cxn>
                <a:cxn ang="0">
                  <a:pos x="connsiteX2" y="connsiteY2"/>
                </a:cxn>
                <a:cxn ang="0">
                  <a:pos x="connsiteX3" y="connsiteY3"/>
                </a:cxn>
              </a:cxnLst>
              <a:rect l="l" t="t" r="r" b="b"/>
              <a:pathLst>
                <a:path w="1346808" h="67364">
                  <a:moveTo>
                    <a:pt x="0" y="0"/>
                  </a:moveTo>
                  <a:lnTo>
                    <a:pt x="1346808" y="0"/>
                  </a:lnTo>
                  <a:lnTo>
                    <a:pt x="1346808" y="67365"/>
                  </a:lnTo>
                  <a:lnTo>
                    <a:pt x="0" y="67365"/>
                  </a:lnTo>
                  <a:close/>
                </a:path>
              </a:pathLst>
            </a:custGeom>
            <a:solidFill>
              <a:schemeClr val="bg2"/>
            </a:solidFill>
            <a:ln w="0" cap="flat">
              <a:noFill/>
              <a:prstDash val="solid"/>
              <a:miter/>
            </a:ln>
          </p:spPr>
          <p:txBody>
            <a:bodyPr rtlCol="0" anchor="ctr"/>
            <a:lstStyle/>
            <a:p>
              <a:endParaRPr lang="en-AR"/>
            </a:p>
          </p:txBody>
        </p:sp>
      </p:gr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Invitation</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5028380" y="1382185"/>
            <a:ext cx="6849587" cy="2649070"/>
          </a:xfrm>
        </p:spPr>
        <p:txBody>
          <a:bodyPr/>
          <a:lstStyle/>
          <a:p>
            <a:r>
              <a:rPr lang="en-US" b="1"/>
              <a:t>The invitation should contain specifics of your meeting </a:t>
            </a:r>
            <a:r>
              <a:rPr lang="en-US"/>
              <a:t>such as the key objectives, timings, session topics, speaker names, and logistical information </a:t>
            </a:r>
          </a:p>
          <a:p>
            <a:r>
              <a:rPr lang="en-US"/>
              <a:t>If the </a:t>
            </a:r>
            <a:r>
              <a:rPr lang="en-US" b="1"/>
              <a:t>meeting is virtual</a:t>
            </a:r>
            <a:r>
              <a:rPr lang="en-US"/>
              <a:t>, a meeting link/platform login instructions should be shared with the attendees</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10</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6264164"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Pre-meeting</a:t>
            </a:r>
          </a:p>
          <a:p>
            <a:pPr algn="ctr">
              <a:lnSpc>
                <a:spcPct val="80000"/>
              </a:lnSpc>
            </a:pPr>
            <a:r>
              <a:rPr lang="en-US" sz="1050" b="1">
                <a:solidFill>
                  <a:schemeClr val="bg1"/>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5189533"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7197989" y="0"/>
            <a:ext cx="14096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Save the date</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5031453" y="4499263"/>
            <a:ext cx="6748172" cy="1866516"/>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solidFill>
                  <a:schemeClr val="bg1"/>
                </a:solidFill>
              </a:rPr>
              <a:t>A </a:t>
            </a:r>
            <a:r>
              <a:rPr lang="en-US" b="1">
                <a:solidFill>
                  <a:schemeClr val="bg1"/>
                </a:solidFill>
              </a:rPr>
              <a:t>copy of the agenda </a:t>
            </a:r>
            <a:r>
              <a:rPr lang="en-US">
                <a:solidFill>
                  <a:schemeClr val="bg1"/>
                </a:solidFill>
              </a:rPr>
              <a:t>can also be attached if finalized if you wish. </a:t>
            </a:r>
          </a:p>
          <a:p>
            <a:r>
              <a:rPr lang="en-US">
                <a:solidFill>
                  <a:schemeClr val="bg1"/>
                </a:solidFill>
              </a:rPr>
              <a:t>The </a:t>
            </a:r>
            <a:r>
              <a:rPr lang="en-US" b="1">
                <a:solidFill>
                  <a:schemeClr val="bg1"/>
                </a:solidFill>
              </a:rPr>
              <a:t>invitation</a:t>
            </a:r>
            <a:r>
              <a:rPr lang="en-US">
                <a:solidFill>
                  <a:schemeClr val="bg1"/>
                </a:solidFill>
              </a:rPr>
              <a:t> can be disseminated electronically or printed. Please ensure that local regulations regarding email permissions are adhered to.</a:t>
            </a:r>
          </a:p>
        </p:txBody>
      </p:sp>
      <p:sp>
        <p:nvSpPr>
          <p:cNvPr id="16" name="Rounded Rectangle 16">
            <a:extLst>
              <a:ext uri="{FF2B5EF4-FFF2-40B4-BE49-F238E27FC236}">
                <a16:creationId xmlns:a16="http://schemas.microsoft.com/office/drawing/2014/main" id="{55A0E1B8-86E5-D072-5A0D-B99C06C3E20E}"/>
              </a:ext>
            </a:extLst>
          </p:cNvPr>
          <p:cNvSpPr/>
          <p:nvPr/>
        </p:nvSpPr>
        <p:spPr>
          <a:xfrm>
            <a:off x="8607689" y="0"/>
            <a:ext cx="101600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Invitation</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8607689" y="44096"/>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5189533" y="-163236"/>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6268960" y="-140737"/>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84B9BBA9-8189-959E-C977-4362B8092DE0}"/>
              </a:ext>
            </a:extLst>
          </p:cNvPr>
          <p:cNvSpPr/>
          <p:nvPr/>
        </p:nvSpPr>
        <p:spPr>
          <a:xfrm>
            <a:off x="7183360" y="-144544"/>
            <a:ext cx="1409698"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 name="Rectangle 14">
            <a:hlinkClick r:id="rId5" action="ppaction://hlinksldjump"/>
            <a:extLst>
              <a:ext uri="{FF2B5EF4-FFF2-40B4-BE49-F238E27FC236}">
                <a16:creationId xmlns:a16="http://schemas.microsoft.com/office/drawing/2014/main" id="{18822EA5-D9DE-F352-6C25-31CB9C54E02F}"/>
              </a:ext>
            </a:extLst>
          </p:cNvPr>
          <p:cNvSpPr/>
          <p:nvPr/>
        </p:nvSpPr>
        <p:spPr>
          <a:xfrm>
            <a:off x="8607211" y="-144544"/>
            <a:ext cx="1005053"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6" action="ppaction://hlinksldjump"/>
            <a:extLst>
              <a:ext uri="{FF2B5EF4-FFF2-40B4-BE49-F238E27FC236}">
                <a16:creationId xmlns:a16="http://schemas.microsoft.com/office/drawing/2014/main" id="{96BFA894-5D13-BB82-8F0A-9A9557CEA0CF}"/>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6" name="Rectangle 25">
            <a:hlinkClick r:id="rId7" action="ppaction://hlinksldjump"/>
            <a:extLst>
              <a:ext uri="{FF2B5EF4-FFF2-40B4-BE49-F238E27FC236}">
                <a16:creationId xmlns:a16="http://schemas.microsoft.com/office/drawing/2014/main" id="{E31E77C8-FCD5-83B5-6B2A-8186AFD6E61B}"/>
              </a:ext>
            </a:extLst>
          </p:cNvPr>
          <p:cNvSpPr/>
          <p:nvPr/>
        </p:nvSpPr>
        <p:spPr>
          <a:xfrm rot="21318350">
            <a:off x="1511017" y="5373620"/>
            <a:ext cx="2373505"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TextBox 27">
            <a:extLst>
              <a:ext uri="{FF2B5EF4-FFF2-40B4-BE49-F238E27FC236}">
                <a16:creationId xmlns:a16="http://schemas.microsoft.com/office/drawing/2014/main" id="{E5C245AB-0633-38E2-2961-B5B79A8472BA}"/>
              </a:ext>
            </a:extLst>
          </p:cNvPr>
          <p:cNvSpPr txBox="1"/>
          <p:nvPr/>
        </p:nvSpPr>
        <p:spPr>
          <a:xfrm rot="21336730">
            <a:off x="902210" y="1925342"/>
            <a:ext cx="2948893" cy="402265"/>
          </a:xfrm>
          <a:prstGeom prst="rect">
            <a:avLst/>
          </a:prstGeom>
          <a:noFill/>
        </p:spPr>
        <p:txBody>
          <a:bodyPr wrap="none" lIns="0" tIns="0" rIns="0" bIns="0" rtlCol="0">
            <a:noAutofit/>
          </a:bodyPr>
          <a:lstStyle/>
          <a:p>
            <a:pPr algn="ctr"/>
            <a:r>
              <a:rPr lang="en-AR" sz="1600" b="1" spc="600">
                <a:solidFill>
                  <a:schemeClr val="accent3"/>
                </a:solidFill>
              </a:rPr>
              <a:t>YOU ARE</a:t>
            </a:r>
            <a:br>
              <a:rPr lang="en-AR" sz="1600" b="1" spc="600">
                <a:solidFill>
                  <a:schemeClr val="accent3"/>
                </a:solidFill>
              </a:rPr>
            </a:br>
            <a:r>
              <a:rPr lang="en-AR" sz="1600" b="1" spc="600">
                <a:solidFill>
                  <a:schemeClr val="accent3"/>
                </a:solidFill>
              </a:rPr>
              <a:t>INVITED</a:t>
            </a:r>
            <a:endParaRPr lang="en-AR" sz="1600" b="1" spc="-10">
              <a:solidFill>
                <a:schemeClr val="accent3"/>
              </a:solidFill>
            </a:endParaRPr>
          </a:p>
        </p:txBody>
      </p:sp>
      <p:sp>
        <p:nvSpPr>
          <p:cNvPr id="45" name="TextBox 44">
            <a:extLst>
              <a:ext uri="{FF2B5EF4-FFF2-40B4-BE49-F238E27FC236}">
                <a16:creationId xmlns:a16="http://schemas.microsoft.com/office/drawing/2014/main" id="{4C30FD91-89F9-6D9F-7CF9-6E9F87E73817}"/>
              </a:ext>
            </a:extLst>
          </p:cNvPr>
          <p:cNvSpPr txBox="1"/>
          <p:nvPr/>
        </p:nvSpPr>
        <p:spPr>
          <a:xfrm>
            <a:off x="1828800" y="-759417"/>
            <a:ext cx="0" cy="0"/>
          </a:xfrm>
          <a:prstGeom prst="rect">
            <a:avLst/>
          </a:prstGeom>
          <a:noFill/>
        </p:spPr>
        <p:txBody>
          <a:bodyPr wrap="none" lIns="0" tIns="0" rIns="0" bIns="0" rtlCol="0">
            <a:noAutofit/>
          </a:bodyPr>
          <a:lstStyle/>
          <a:p>
            <a:pPr algn="l"/>
            <a:endParaRPr lang="en-AR" sz="1600" b="1" spc="-10">
              <a:solidFill>
                <a:schemeClr val="accent2"/>
              </a:solidFill>
            </a:endParaRPr>
          </a:p>
        </p:txBody>
      </p:sp>
      <p:pic>
        <p:nvPicPr>
          <p:cNvPr id="48" name="Graphic 47">
            <a:extLst>
              <a:ext uri="{FF2B5EF4-FFF2-40B4-BE49-F238E27FC236}">
                <a16:creationId xmlns:a16="http://schemas.microsoft.com/office/drawing/2014/main" id="{5E1F4AEC-6CDD-F4F7-B1C5-38373BD4615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1337852">
            <a:off x="1089103" y="1995692"/>
            <a:ext cx="504497" cy="504497"/>
          </a:xfrm>
          <a:prstGeom prst="rect">
            <a:avLst/>
          </a:prstGeom>
        </p:spPr>
      </p:pic>
      <p:grpSp>
        <p:nvGrpSpPr>
          <p:cNvPr id="4" name="Group 3">
            <a:extLst>
              <a:ext uri="{FF2B5EF4-FFF2-40B4-BE49-F238E27FC236}">
                <a16:creationId xmlns:a16="http://schemas.microsoft.com/office/drawing/2014/main" id="{7E621A4E-980D-2A49-0D62-A57E77E69FC6}"/>
              </a:ext>
            </a:extLst>
          </p:cNvPr>
          <p:cNvGrpSpPr/>
          <p:nvPr/>
        </p:nvGrpSpPr>
        <p:grpSpPr>
          <a:xfrm rot="21318350">
            <a:off x="1544648" y="5448107"/>
            <a:ext cx="2298700" cy="640481"/>
            <a:chOff x="5651500" y="6217518"/>
            <a:chExt cx="2298700" cy="640481"/>
          </a:xfrm>
        </p:grpSpPr>
        <p:sp>
          <p:nvSpPr>
            <p:cNvPr id="17" name="Rectangle: Rounded Corners 16">
              <a:extLst>
                <a:ext uri="{FF2B5EF4-FFF2-40B4-BE49-F238E27FC236}">
                  <a16:creationId xmlns:a16="http://schemas.microsoft.com/office/drawing/2014/main" id="{185A3EA0-A64B-02C5-5E84-F5AF7EBE7C08}"/>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21" name="Chevron 23">
              <a:extLst>
                <a:ext uri="{FF2B5EF4-FFF2-40B4-BE49-F238E27FC236}">
                  <a16:creationId xmlns:a16="http://schemas.microsoft.com/office/drawing/2014/main" id="{2650F8CF-5F23-45C6-4CE2-2729D1EF6569}"/>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2231320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5627C-C796-BD45-F965-9A0E12CA7297}"/>
              </a:ext>
            </a:extLst>
          </p:cNvPr>
          <p:cNvSpPr>
            <a:spLocks noGrp="1"/>
          </p:cNvSpPr>
          <p:nvPr>
            <p:ph type="ctrTitle"/>
          </p:nvPr>
        </p:nvSpPr>
        <p:spPr/>
        <p:txBody>
          <a:bodyPr/>
          <a:lstStyle/>
          <a:p>
            <a:r>
              <a:rPr lang="en-US"/>
              <a:t>3. Meeting materials</a:t>
            </a:r>
            <a:endParaRPr lang="en-AR"/>
          </a:p>
        </p:txBody>
      </p:sp>
      <p:sp>
        <p:nvSpPr>
          <p:cNvPr id="3" name="Subtitle 2">
            <a:extLst>
              <a:ext uri="{FF2B5EF4-FFF2-40B4-BE49-F238E27FC236}">
                <a16:creationId xmlns:a16="http://schemas.microsoft.com/office/drawing/2014/main" id="{1672ECFF-6468-BC96-2269-57F677D2DA42}"/>
              </a:ext>
            </a:extLst>
          </p:cNvPr>
          <p:cNvSpPr txBox="1">
            <a:spLocks/>
          </p:cNvSpPr>
          <p:nvPr/>
        </p:nvSpPr>
        <p:spPr>
          <a:xfrm>
            <a:off x="5499337" y="2611224"/>
            <a:ext cx="5493441" cy="231083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solidFill>
                  <a:schemeClr val="tx1">
                    <a:lumMod val="10000"/>
                    <a:lumOff val="90000"/>
                  </a:schemeClr>
                </a:solidFill>
              </a:rPr>
              <a:t>In this section you will find all the meeting materials you may need for your medical educational event. There is no need for you to use every item provided, you can select and amend whichever items you think will be useful</a:t>
            </a:r>
          </a:p>
        </p:txBody>
      </p:sp>
      <p:sp>
        <p:nvSpPr>
          <p:cNvPr id="4" name="Subtitle 2">
            <a:extLst>
              <a:ext uri="{FF2B5EF4-FFF2-40B4-BE49-F238E27FC236}">
                <a16:creationId xmlns:a16="http://schemas.microsoft.com/office/drawing/2014/main" id="{87F7F2D1-F2BC-6585-A952-3315DEA29932}"/>
              </a:ext>
            </a:extLst>
          </p:cNvPr>
          <p:cNvSpPr txBox="1">
            <a:spLocks/>
          </p:cNvSpPr>
          <p:nvPr/>
        </p:nvSpPr>
        <p:spPr>
          <a:xfrm>
            <a:off x="325436" y="3988376"/>
            <a:ext cx="4300351" cy="933681"/>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0"/>
              </a:spcBef>
              <a:buFont typeface="Arial" panose="020B0604020202020204" pitchFamily="34" charset="0"/>
              <a:buNone/>
              <a:defRPr sz="2200" kern="1200">
                <a:solidFill>
                  <a:schemeClr val="bg1"/>
                </a:solidFill>
                <a:latin typeface="+mn-lt"/>
                <a:ea typeface="+mn-ea"/>
                <a:cs typeface="+mn-cs"/>
              </a:defRPr>
            </a:lvl1pPr>
            <a:lvl2pPr marL="457200" indent="0" algn="ctr" defTabSz="914400" rtl="0" eaLnBrk="1" latinLnBrk="0" hangingPunct="1">
              <a:lnSpc>
                <a:spcPct val="95000"/>
              </a:lnSpc>
              <a:spcBef>
                <a:spcPts val="400"/>
              </a:spcBef>
              <a:buFont typeface="Arial" panose="020B0604020202020204" pitchFamily="34" charset="0"/>
              <a:buNone/>
              <a:defRPr sz="2000" kern="1200">
                <a:solidFill>
                  <a:schemeClr val="accent2"/>
                </a:solidFill>
                <a:latin typeface="+mn-lt"/>
                <a:ea typeface="+mn-ea"/>
                <a:cs typeface="+mn-cs"/>
              </a:defRPr>
            </a:lvl2pPr>
            <a:lvl3pPr marL="914400" indent="0" algn="ctr" defTabSz="914400" rtl="0" eaLnBrk="1" latinLnBrk="0" hangingPunct="1">
              <a:lnSpc>
                <a:spcPct val="95000"/>
              </a:lnSpc>
              <a:spcBef>
                <a:spcPts val="400"/>
              </a:spcBef>
              <a:buClrTx/>
              <a:buFont typeface="Arial" panose="020B0604020202020204" pitchFamily="34" charset="0"/>
              <a:buNone/>
              <a:defRPr sz="1800" kern="1200">
                <a:solidFill>
                  <a:schemeClr val="accent2"/>
                </a:solidFill>
                <a:latin typeface="+mn-lt"/>
                <a:ea typeface="+mn-ea"/>
                <a:cs typeface="+mn-cs"/>
              </a:defRPr>
            </a:lvl3pPr>
            <a:lvl4pPr marL="13716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4pPr>
            <a:lvl5pPr marL="18288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a:t>Welcome letter |  Agenda |  </a:t>
            </a:r>
            <a:br>
              <a:rPr lang="en-US" sz="2000" b="1"/>
            </a:br>
            <a:r>
              <a:rPr lang="en-US" sz="2000" b="1"/>
              <a:t>Name badges |  Question cards |  Training content | Sign-in sheet</a:t>
            </a:r>
            <a:endParaRPr lang="en-AR" sz="2000" b="1"/>
          </a:p>
        </p:txBody>
      </p:sp>
      <p:sp>
        <p:nvSpPr>
          <p:cNvPr id="5" name="Rounded Rectangle 13">
            <a:extLst>
              <a:ext uri="{FF2B5EF4-FFF2-40B4-BE49-F238E27FC236}">
                <a16:creationId xmlns:a16="http://schemas.microsoft.com/office/drawing/2014/main" id="{5482999B-BF77-2148-0ABB-37A8B7450392}"/>
              </a:ext>
            </a:extLst>
          </p:cNvPr>
          <p:cNvSpPr/>
          <p:nvPr/>
        </p:nvSpPr>
        <p:spPr>
          <a:xfrm>
            <a:off x="1059622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6" name="Rounded Rectangle 14">
            <a:extLst>
              <a:ext uri="{FF2B5EF4-FFF2-40B4-BE49-F238E27FC236}">
                <a16:creationId xmlns:a16="http://schemas.microsoft.com/office/drawing/2014/main" id="{88CB0904-F275-6E50-8603-E343617EDE1F}"/>
              </a:ext>
            </a:extLst>
          </p:cNvPr>
          <p:cNvSpPr/>
          <p:nvPr/>
        </p:nvSpPr>
        <p:spPr>
          <a:xfrm>
            <a:off x="871898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7" name="Rounded Rectangle 15">
            <a:extLst>
              <a:ext uri="{FF2B5EF4-FFF2-40B4-BE49-F238E27FC236}">
                <a16:creationId xmlns:a16="http://schemas.microsoft.com/office/drawing/2014/main" id="{6468F2BD-96B8-AFF0-7B51-F4892788E864}"/>
              </a:ext>
            </a:extLst>
          </p:cNvPr>
          <p:cNvSpPr/>
          <p:nvPr/>
        </p:nvSpPr>
        <p:spPr>
          <a:xfrm>
            <a:off x="965760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8" name="Rounded Rectangle 16">
            <a:extLst>
              <a:ext uri="{FF2B5EF4-FFF2-40B4-BE49-F238E27FC236}">
                <a16:creationId xmlns:a16="http://schemas.microsoft.com/office/drawing/2014/main" id="{06A04B16-9515-090D-A686-B6AA31C8984E}"/>
              </a:ext>
            </a:extLst>
          </p:cNvPr>
          <p:cNvSpPr/>
          <p:nvPr/>
        </p:nvSpPr>
        <p:spPr>
          <a:xfrm>
            <a:off x="7644355"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9" name="Rounded Rectangle 17">
            <a:extLst>
              <a:ext uri="{FF2B5EF4-FFF2-40B4-BE49-F238E27FC236}">
                <a16:creationId xmlns:a16="http://schemas.microsoft.com/office/drawing/2014/main" id="{1E499388-2F5E-B094-8DA4-88A7CA161E58}"/>
              </a:ext>
            </a:extLst>
          </p:cNvPr>
          <p:cNvSpPr/>
          <p:nvPr/>
        </p:nvSpPr>
        <p:spPr>
          <a:xfrm>
            <a:off x="11534842"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0" name="Rectangle 9">
            <a:hlinkClick r:id="rId2" action="ppaction://hlinksldjump"/>
            <a:extLst>
              <a:ext uri="{FF2B5EF4-FFF2-40B4-BE49-F238E27FC236}">
                <a16:creationId xmlns:a16="http://schemas.microsoft.com/office/drawing/2014/main" id="{2665E5C6-A2C6-E0D0-1A25-956C9CBEEBEC}"/>
              </a:ext>
            </a:extLst>
          </p:cNvPr>
          <p:cNvSpPr/>
          <p:nvPr/>
        </p:nvSpPr>
        <p:spPr>
          <a:xfrm>
            <a:off x="7644355"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 name="Rectangle 10">
            <a:hlinkClick r:id="rId3" action="ppaction://hlinksldjump"/>
            <a:extLst>
              <a:ext uri="{FF2B5EF4-FFF2-40B4-BE49-F238E27FC236}">
                <a16:creationId xmlns:a16="http://schemas.microsoft.com/office/drawing/2014/main" id="{204885C6-74A1-30C8-F5DB-2031BF30E18A}"/>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 name="Freeform 11">
            <a:hlinkClick r:id="" action="ppaction://noaction"/>
            <a:extLst>
              <a:ext uri="{FF2B5EF4-FFF2-40B4-BE49-F238E27FC236}">
                <a16:creationId xmlns:a16="http://schemas.microsoft.com/office/drawing/2014/main" id="{C11AD0B9-B8F0-0E47-1F4A-107A0C1A8C91}"/>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rgbClr val="1B59B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3" name="Freeform 12">
            <a:hlinkClick r:id="" action="ppaction://hlinkshowjump?jump=nextslide"/>
            <a:extLst>
              <a:ext uri="{FF2B5EF4-FFF2-40B4-BE49-F238E27FC236}">
                <a16:creationId xmlns:a16="http://schemas.microsoft.com/office/drawing/2014/main" id="{1A5DE068-F92B-3006-1E4F-CCA40F718076}"/>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4" name="Freeform 13">
            <a:hlinkClick r:id="" action="ppaction://hlinkshowjump?jump=previousslide"/>
            <a:extLst>
              <a:ext uri="{FF2B5EF4-FFF2-40B4-BE49-F238E27FC236}">
                <a16:creationId xmlns:a16="http://schemas.microsoft.com/office/drawing/2014/main" id="{342FA95C-239B-3A5F-CB02-1AA0CAA3AAE0}"/>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5" name="Rectangle 14">
            <a:hlinkClick r:id="" action="ppaction://hlinkshowjump?jump=previousslide"/>
            <a:extLst>
              <a:ext uri="{FF2B5EF4-FFF2-40B4-BE49-F238E27FC236}">
                <a16:creationId xmlns:a16="http://schemas.microsoft.com/office/drawing/2014/main" id="{1057E373-0C22-F354-345F-8C736D3E8BD5}"/>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 name="Rectangle 15">
            <a:hlinkClick r:id="" action="ppaction://hlinkshowjump?jump=nextslide"/>
            <a:extLst>
              <a:ext uri="{FF2B5EF4-FFF2-40B4-BE49-F238E27FC236}">
                <a16:creationId xmlns:a16="http://schemas.microsoft.com/office/drawing/2014/main" id="{CF6D2F54-2277-DA03-1539-05A4110F9A74}"/>
              </a:ext>
            </a:extLst>
          </p:cNvPr>
          <p:cNvSpPr/>
          <p:nvPr/>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hlinkClick r:id="rId4" action="ppaction://hlinksldjump"/>
            <a:extLst>
              <a:ext uri="{FF2B5EF4-FFF2-40B4-BE49-F238E27FC236}">
                <a16:creationId xmlns:a16="http://schemas.microsoft.com/office/drawing/2014/main" id="{5B4B128E-FDA6-F6BE-8312-6D6E72A3AD11}"/>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8" name="Rectangle 17">
            <a:hlinkClick r:id="rId5" action="ppaction://hlinksldjump"/>
            <a:extLst>
              <a:ext uri="{FF2B5EF4-FFF2-40B4-BE49-F238E27FC236}">
                <a16:creationId xmlns:a16="http://schemas.microsoft.com/office/drawing/2014/main" id="{FE4D3746-5107-15D9-6658-F0DC03711A8C}"/>
              </a:ext>
            </a:extLst>
          </p:cNvPr>
          <p:cNvSpPr/>
          <p:nvPr/>
        </p:nvSpPr>
        <p:spPr>
          <a:xfrm>
            <a:off x="9669866"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9" name="Rectangle 18">
            <a:hlinkClick r:id="rId6" action="ppaction://hlinksldjump"/>
            <a:extLst>
              <a:ext uri="{FF2B5EF4-FFF2-40B4-BE49-F238E27FC236}">
                <a16:creationId xmlns:a16="http://schemas.microsoft.com/office/drawing/2014/main" id="{D4252675-2A96-C070-2270-0DEF13602341}"/>
              </a:ext>
            </a:extLst>
          </p:cNvPr>
          <p:cNvSpPr/>
          <p:nvPr/>
        </p:nvSpPr>
        <p:spPr>
          <a:xfrm>
            <a:off x="10597713"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7" action="ppaction://hlinksldjump"/>
            <a:extLst>
              <a:ext uri="{FF2B5EF4-FFF2-40B4-BE49-F238E27FC236}">
                <a16:creationId xmlns:a16="http://schemas.microsoft.com/office/drawing/2014/main" id="{A0651D31-1E20-1051-911D-8D65D1549BCB}"/>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8" action="ppaction://hlinksldjump"/>
            <a:extLst>
              <a:ext uri="{FF2B5EF4-FFF2-40B4-BE49-F238E27FC236}">
                <a16:creationId xmlns:a16="http://schemas.microsoft.com/office/drawing/2014/main" id="{F849AA4B-D8EC-F078-72FC-9834711CCBBA}"/>
              </a:ext>
            </a:extLst>
          </p:cNvPr>
          <p:cNvSpPr/>
          <p:nvPr/>
        </p:nvSpPr>
        <p:spPr>
          <a:xfrm>
            <a:off x="228600" y="3970175"/>
            <a:ext cx="1977964" cy="35086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9" action="ppaction://hlinksldjump"/>
            <a:extLst>
              <a:ext uri="{FF2B5EF4-FFF2-40B4-BE49-F238E27FC236}">
                <a16:creationId xmlns:a16="http://schemas.microsoft.com/office/drawing/2014/main" id="{3D12E62E-7109-18D2-F29A-24EA85BB8A80}"/>
              </a:ext>
            </a:extLst>
          </p:cNvPr>
          <p:cNvSpPr/>
          <p:nvPr/>
        </p:nvSpPr>
        <p:spPr>
          <a:xfrm>
            <a:off x="2250505" y="3970175"/>
            <a:ext cx="1259177" cy="35086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3" name="Rectangle 22">
            <a:hlinkClick r:id="rId10" action="ppaction://hlinksldjump"/>
            <a:extLst>
              <a:ext uri="{FF2B5EF4-FFF2-40B4-BE49-F238E27FC236}">
                <a16:creationId xmlns:a16="http://schemas.microsoft.com/office/drawing/2014/main" id="{C9FA320D-7EF4-87E9-3FCD-D1B6439D36EE}"/>
              </a:ext>
            </a:extLst>
          </p:cNvPr>
          <p:cNvSpPr/>
          <p:nvPr/>
        </p:nvSpPr>
        <p:spPr>
          <a:xfrm>
            <a:off x="325436" y="4292665"/>
            <a:ext cx="1725730" cy="29084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4" name="Rectangle 23">
            <a:hlinkClick r:id="rId11" action="ppaction://hlinksldjump"/>
            <a:extLst>
              <a:ext uri="{FF2B5EF4-FFF2-40B4-BE49-F238E27FC236}">
                <a16:creationId xmlns:a16="http://schemas.microsoft.com/office/drawing/2014/main" id="{20F0319A-414E-7619-E0E9-DAEA33C3A27C}"/>
              </a:ext>
            </a:extLst>
          </p:cNvPr>
          <p:cNvSpPr/>
          <p:nvPr/>
        </p:nvSpPr>
        <p:spPr>
          <a:xfrm>
            <a:off x="2137823" y="4292665"/>
            <a:ext cx="2058395" cy="29084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6" name="Rectangle 25">
            <a:hlinkClick r:id="rId12" action="ppaction://hlinksldjump"/>
            <a:extLst>
              <a:ext uri="{FF2B5EF4-FFF2-40B4-BE49-F238E27FC236}">
                <a16:creationId xmlns:a16="http://schemas.microsoft.com/office/drawing/2014/main" id="{4B74BD46-66B2-D23C-7CAD-CA6C2695EB6B}"/>
              </a:ext>
            </a:extLst>
          </p:cNvPr>
          <p:cNvSpPr/>
          <p:nvPr/>
        </p:nvSpPr>
        <p:spPr>
          <a:xfrm>
            <a:off x="325435" y="4583506"/>
            <a:ext cx="2037867" cy="30428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7" name="Rectangle 26">
            <a:hlinkClick r:id="rId13" action="ppaction://hlinksldjump"/>
            <a:extLst>
              <a:ext uri="{FF2B5EF4-FFF2-40B4-BE49-F238E27FC236}">
                <a16:creationId xmlns:a16="http://schemas.microsoft.com/office/drawing/2014/main" id="{871B1C32-F67B-DFEC-4498-E70CD8B382B9}"/>
              </a:ext>
            </a:extLst>
          </p:cNvPr>
          <p:cNvSpPr/>
          <p:nvPr/>
        </p:nvSpPr>
        <p:spPr>
          <a:xfrm>
            <a:off x="2420721" y="4583507"/>
            <a:ext cx="1862154" cy="29084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1646029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0" y="2733673"/>
            <a:ext cx="12192000" cy="412432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Welcome letter</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For </a:t>
            </a:r>
            <a:r>
              <a:rPr lang="en-US" b="1"/>
              <a:t>face-to-face meetings</a:t>
            </a:r>
            <a:r>
              <a:rPr lang="en-US"/>
              <a:t>, a welcome letter is provided to attendees with an </a:t>
            </a:r>
            <a:r>
              <a:rPr lang="en-US" b="1"/>
              <a:t>overview of the training session</a:t>
            </a:r>
            <a:r>
              <a:rPr lang="en-US"/>
              <a:t>, including objectives and all logistical arrangements. </a:t>
            </a:r>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rgbClr val="1B59B5"/>
                </a:solidFill>
              </a:rPr>
              <a:t>Welcome letter</a:t>
            </a:r>
            <a:endParaRPr lang="en-US" sz="1050">
              <a:solidFill>
                <a:schemeClr val="accent6"/>
              </a:solidFill>
            </a:endParaRP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894729" y="3041874"/>
            <a:ext cx="6873409" cy="3448387"/>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solidFill>
                  <a:schemeClr val="bg1"/>
                </a:solidFill>
              </a:rPr>
              <a:t>A copy of the meeting agenda can be attached to the welcome letter if you wish.</a:t>
            </a:r>
          </a:p>
          <a:p>
            <a:r>
              <a:rPr lang="en-US">
                <a:solidFill>
                  <a:schemeClr val="bg1"/>
                </a:solidFill>
              </a:rPr>
              <a:t>The welcome letter can be emailed to confirmed attending delegates prior to the event or it can be collected upon arrival when they register.</a:t>
            </a:r>
          </a:p>
          <a:p>
            <a:r>
              <a:rPr lang="en-US">
                <a:solidFill>
                  <a:schemeClr val="bg1"/>
                </a:solidFill>
              </a:rPr>
              <a:t>If the welcome letter is to be emailed, please ensure that local regulations regarding email permissions are adhered to.</a:t>
            </a:r>
          </a:p>
          <a:p>
            <a:endParaRPr lang="en-US">
              <a:solidFill>
                <a:schemeClr val="bg1"/>
              </a:solidFill>
            </a:endParaRP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31" name="Rectangle 30">
            <a:hlinkClick r:id="rId5" action="ppaction://hlinksldjump"/>
            <a:extLst>
              <a:ext uri="{FF2B5EF4-FFF2-40B4-BE49-F238E27FC236}">
                <a16:creationId xmlns:a16="http://schemas.microsoft.com/office/drawing/2014/main" id="{2059CDE7-6317-499F-A3CC-FDE3924E44F1}"/>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6" action="ppaction://hlinksldjump"/>
            <a:extLst>
              <a:ext uri="{FF2B5EF4-FFF2-40B4-BE49-F238E27FC236}">
                <a16:creationId xmlns:a16="http://schemas.microsoft.com/office/drawing/2014/main" id="{535D9D18-9755-9583-BA5A-BD6C2105744F}"/>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7" action="ppaction://hlinksldjump"/>
            <a:extLst>
              <a:ext uri="{FF2B5EF4-FFF2-40B4-BE49-F238E27FC236}">
                <a16:creationId xmlns:a16="http://schemas.microsoft.com/office/drawing/2014/main" id="{2C40E9C2-892F-B82E-5FF5-C899CB2065C6}"/>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4" name="Rectangle 33">
            <a:hlinkClick r:id="rId8" action="ppaction://hlinksldjump"/>
            <a:extLst>
              <a:ext uri="{FF2B5EF4-FFF2-40B4-BE49-F238E27FC236}">
                <a16:creationId xmlns:a16="http://schemas.microsoft.com/office/drawing/2014/main" id="{4470FE73-2931-633C-2F25-E971E0C884A8}"/>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5" name="Rectangle 34">
            <a:hlinkClick r:id="rId9" action="ppaction://hlinksldjump"/>
            <a:extLst>
              <a:ext uri="{FF2B5EF4-FFF2-40B4-BE49-F238E27FC236}">
                <a16:creationId xmlns:a16="http://schemas.microsoft.com/office/drawing/2014/main" id="{1CDD2635-BF31-0C28-8AAD-D83D3ADBC63D}"/>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6" name="Rectangle 35">
            <a:hlinkClick r:id="rId10" action="ppaction://hlinksldjump"/>
            <a:extLst>
              <a:ext uri="{FF2B5EF4-FFF2-40B4-BE49-F238E27FC236}">
                <a16:creationId xmlns:a16="http://schemas.microsoft.com/office/drawing/2014/main" id="{70F390F1-88E3-98B8-065F-62C4501118FF}"/>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7" name="Rectangle 36">
            <a:hlinkClick r:id="rId11" action="ppaction://hlinksldjump"/>
            <a:extLst>
              <a:ext uri="{FF2B5EF4-FFF2-40B4-BE49-F238E27FC236}">
                <a16:creationId xmlns:a16="http://schemas.microsoft.com/office/drawing/2014/main" id="{91BFF60B-F1F8-7579-3D50-6D337D892B73}"/>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43" name="Slide Number Placeholder 4">
            <a:extLst>
              <a:ext uri="{FF2B5EF4-FFF2-40B4-BE49-F238E27FC236}">
                <a16:creationId xmlns:a16="http://schemas.microsoft.com/office/drawing/2014/main" id="{09BC31D0-B66A-D75E-88E7-38A74BFE700C}"/>
              </a:ext>
            </a:extLst>
          </p:cNvPr>
          <p:cNvSpPr>
            <a:spLocks noGrp="1"/>
          </p:cNvSpPr>
          <p:nvPr>
            <p:ph type="sldNum" sz="quarter" idx="12"/>
          </p:nvPr>
        </p:nvSpPr>
        <p:spPr>
          <a:xfrm>
            <a:off x="324001" y="6436473"/>
            <a:ext cx="198000" cy="180000"/>
          </a:xfrm>
        </p:spPr>
        <p:txBody>
          <a:bodyPr/>
          <a:lstStyle/>
          <a:p>
            <a:fld id="{A31C51CB-94C2-40E2-B070-08CEE3D6A386}" type="slidenum">
              <a:rPr lang="en-GB" smtClean="0">
                <a:solidFill>
                  <a:schemeClr val="bg2"/>
                </a:solidFill>
              </a:rPr>
              <a:t>12</a:t>
            </a:fld>
            <a:endParaRPr lang="en-GB">
              <a:solidFill>
                <a:schemeClr val="bg2"/>
              </a:solidFill>
            </a:endParaRPr>
          </a:p>
        </p:txBody>
      </p:sp>
      <p:grpSp>
        <p:nvGrpSpPr>
          <p:cNvPr id="21" name="Graphic 14">
            <a:extLst>
              <a:ext uri="{FF2B5EF4-FFF2-40B4-BE49-F238E27FC236}">
                <a16:creationId xmlns:a16="http://schemas.microsoft.com/office/drawing/2014/main" id="{03669E61-5129-2353-D0F6-654B332CB305}"/>
              </a:ext>
            </a:extLst>
          </p:cNvPr>
          <p:cNvGrpSpPr/>
          <p:nvPr/>
        </p:nvGrpSpPr>
        <p:grpSpPr>
          <a:xfrm>
            <a:off x="756855" y="2941634"/>
            <a:ext cx="3349700" cy="3522334"/>
            <a:chOff x="743023" y="2841706"/>
            <a:chExt cx="3349700" cy="3522334"/>
          </a:xfrm>
        </p:grpSpPr>
        <p:sp>
          <p:nvSpPr>
            <p:cNvPr id="22" name="Freeform 21">
              <a:extLst>
                <a:ext uri="{FF2B5EF4-FFF2-40B4-BE49-F238E27FC236}">
                  <a16:creationId xmlns:a16="http://schemas.microsoft.com/office/drawing/2014/main" id="{EA1600C3-1CA9-8E73-D085-169677AE2AE4}"/>
                </a:ext>
              </a:extLst>
            </p:cNvPr>
            <p:cNvSpPr/>
            <p:nvPr/>
          </p:nvSpPr>
          <p:spPr>
            <a:xfrm>
              <a:off x="3657556" y="3148817"/>
              <a:ext cx="435167" cy="2907988"/>
            </a:xfrm>
            <a:custGeom>
              <a:avLst/>
              <a:gdLst>
                <a:gd name="connsiteX0" fmla="*/ 0 w 435167"/>
                <a:gd name="connsiteY0" fmla="*/ 0 h 2907988"/>
                <a:gd name="connsiteX1" fmla="*/ 435167 w 435167"/>
                <a:gd name="connsiteY1" fmla="*/ 0 h 2907988"/>
                <a:gd name="connsiteX2" fmla="*/ 435167 w 435167"/>
                <a:gd name="connsiteY2" fmla="*/ 2907988 h 2907988"/>
                <a:gd name="connsiteX3" fmla="*/ 0 w 435167"/>
                <a:gd name="connsiteY3" fmla="*/ 2907988 h 2907988"/>
              </a:gdLst>
              <a:ahLst/>
              <a:cxnLst>
                <a:cxn ang="0">
                  <a:pos x="connsiteX0" y="connsiteY0"/>
                </a:cxn>
                <a:cxn ang="0">
                  <a:pos x="connsiteX1" y="connsiteY1"/>
                </a:cxn>
                <a:cxn ang="0">
                  <a:pos x="connsiteX2" y="connsiteY2"/>
                </a:cxn>
                <a:cxn ang="0">
                  <a:pos x="connsiteX3" y="connsiteY3"/>
                </a:cxn>
              </a:cxnLst>
              <a:rect l="l" t="t" r="r" b="b"/>
              <a:pathLst>
                <a:path w="435167" h="2907988">
                  <a:moveTo>
                    <a:pt x="0" y="0"/>
                  </a:moveTo>
                  <a:lnTo>
                    <a:pt x="435167" y="0"/>
                  </a:lnTo>
                  <a:lnTo>
                    <a:pt x="435167" y="2907988"/>
                  </a:lnTo>
                  <a:lnTo>
                    <a:pt x="0" y="2907988"/>
                  </a:lnTo>
                  <a:close/>
                </a:path>
              </a:pathLst>
            </a:custGeom>
            <a:solidFill>
              <a:schemeClr val="bg2"/>
            </a:solidFill>
            <a:ln w="0" cap="flat">
              <a:noFill/>
              <a:prstDash val="solid"/>
              <a:miter/>
            </a:ln>
          </p:spPr>
          <p:txBody>
            <a:bodyPr rtlCol="0" anchor="ctr"/>
            <a:lstStyle/>
            <a:p>
              <a:endParaRPr lang="en-AR"/>
            </a:p>
          </p:txBody>
        </p:sp>
        <p:sp>
          <p:nvSpPr>
            <p:cNvPr id="28" name="Freeform 27">
              <a:extLst>
                <a:ext uri="{FF2B5EF4-FFF2-40B4-BE49-F238E27FC236}">
                  <a16:creationId xmlns:a16="http://schemas.microsoft.com/office/drawing/2014/main" id="{BF8333D9-2591-CEA7-5379-E72012C653ED}"/>
                </a:ext>
              </a:extLst>
            </p:cNvPr>
            <p:cNvSpPr/>
            <p:nvPr/>
          </p:nvSpPr>
          <p:spPr>
            <a:xfrm>
              <a:off x="3708679" y="3148817"/>
              <a:ext cx="115213" cy="2907988"/>
            </a:xfrm>
            <a:custGeom>
              <a:avLst/>
              <a:gdLst>
                <a:gd name="connsiteX0" fmla="*/ 0 w 115213"/>
                <a:gd name="connsiteY0" fmla="*/ 0 h 2907988"/>
                <a:gd name="connsiteX1" fmla="*/ 115213 w 115213"/>
                <a:gd name="connsiteY1" fmla="*/ 0 h 2907988"/>
                <a:gd name="connsiteX2" fmla="*/ 115213 w 115213"/>
                <a:gd name="connsiteY2" fmla="*/ 2907988 h 2907988"/>
                <a:gd name="connsiteX3" fmla="*/ 0 w 115213"/>
                <a:gd name="connsiteY3" fmla="*/ 2907988 h 2907988"/>
              </a:gdLst>
              <a:ahLst/>
              <a:cxnLst>
                <a:cxn ang="0">
                  <a:pos x="connsiteX0" y="connsiteY0"/>
                </a:cxn>
                <a:cxn ang="0">
                  <a:pos x="connsiteX1" y="connsiteY1"/>
                </a:cxn>
                <a:cxn ang="0">
                  <a:pos x="connsiteX2" y="connsiteY2"/>
                </a:cxn>
                <a:cxn ang="0">
                  <a:pos x="connsiteX3" y="connsiteY3"/>
                </a:cxn>
              </a:cxnLst>
              <a:rect l="l" t="t" r="r" b="b"/>
              <a:pathLst>
                <a:path w="115213" h="2907988">
                  <a:moveTo>
                    <a:pt x="0" y="0"/>
                  </a:moveTo>
                  <a:lnTo>
                    <a:pt x="115213" y="0"/>
                  </a:lnTo>
                  <a:lnTo>
                    <a:pt x="115213" y="2907988"/>
                  </a:lnTo>
                  <a:lnTo>
                    <a:pt x="0" y="2907988"/>
                  </a:lnTo>
                  <a:close/>
                </a:path>
              </a:pathLst>
            </a:custGeom>
            <a:solidFill>
              <a:schemeClr val="accent5"/>
            </a:solidFill>
            <a:ln w="0" cap="flat">
              <a:noFill/>
              <a:prstDash val="solid"/>
              <a:miter/>
            </a:ln>
          </p:spPr>
          <p:txBody>
            <a:bodyPr rtlCol="0" anchor="ctr"/>
            <a:lstStyle/>
            <a:p>
              <a:endParaRPr lang="en-AR"/>
            </a:p>
          </p:txBody>
        </p:sp>
        <p:sp>
          <p:nvSpPr>
            <p:cNvPr id="38" name="Freeform 37">
              <a:extLst>
                <a:ext uri="{FF2B5EF4-FFF2-40B4-BE49-F238E27FC236}">
                  <a16:creationId xmlns:a16="http://schemas.microsoft.com/office/drawing/2014/main" id="{293A37B3-80F5-493F-E362-F2CD2593490B}"/>
                </a:ext>
              </a:extLst>
            </p:cNvPr>
            <p:cNvSpPr/>
            <p:nvPr/>
          </p:nvSpPr>
          <p:spPr>
            <a:xfrm>
              <a:off x="1434054" y="2995323"/>
              <a:ext cx="2274625" cy="3215099"/>
            </a:xfrm>
            <a:custGeom>
              <a:avLst/>
              <a:gdLst>
                <a:gd name="connsiteX0" fmla="*/ 0 w 2274625"/>
                <a:gd name="connsiteY0" fmla="*/ 0 h 3215099"/>
                <a:gd name="connsiteX1" fmla="*/ 2274625 w 2274625"/>
                <a:gd name="connsiteY1" fmla="*/ 0 h 3215099"/>
                <a:gd name="connsiteX2" fmla="*/ 2274625 w 2274625"/>
                <a:gd name="connsiteY2" fmla="*/ 3215100 h 3215099"/>
                <a:gd name="connsiteX3" fmla="*/ 0 w 2274625"/>
                <a:gd name="connsiteY3" fmla="*/ 3215100 h 3215099"/>
              </a:gdLst>
              <a:ahLst/>
              <a:cxnLst>
                <a:cxn ang="0">
                  <a:pos x="connsiteX0" y="connsiteY0"/>
                </a:cxn>
                <a:cxn ang="0">
                  <a:pos x="connsiteX1" y="connsiteY1"/>
                </a:cxn>
                <a:cxn ang="0">
                  <a:pos x="connsiteX2" y="connsiteY2"/>
                </a:cxn>
                <a:cxn ang="0">
                  <a:pos x="connsiteX3" y="connsiteY3"/>
                </a:cxn>
              </a:cxnLst>
              <a:rect l="l" t="t" r="r" b="b"/>
              <a:pathLst>
                <a:path w="2274625" h="3215099">
                  <a:moveTo>
                    <a:pt x="0" y="0"/>
                  </a:moveTo>
                  <a:lnTo>
                    <a:pt x="2274625" y="0"/>
                  </a:lnTo>
                  <a:lnTo>
                    <a:pt x="2274625" y="3215100"/>
                  </a:lnTo>
                  <a:lnTo>
                    <a:pt x="0" y="3215100"/>
                  </a:lnTo>
                  <a:close/>
                </a:path>
              </a:pathLst>
            </a:custGeom>
            <a:solidFill>
              <a:schemeClr val="bg2"/>
            </a:solidFill>
            <a:ln w="0" cap="flat">
              <a:noFill/>
              <a:prstDash val="solid"/>
              <a:miter/>
            </a:ln>
          </p:spPr>
          <p:txBody>
            <a:bodyPr rtlCol="0" anchor="ctr"/>
            <a:lstStyle/>
            <a:p>
              <a:endParaRPr lang="en-AR"/>
            </a:p>
          </p:txBody>
        </p:sp>
        <p:sp>
          <p:nvSpPr>
            <p:cNvPr id="39" name="Freeform 38">
              <a:extLst>
                <a:ext uri="{FF2B5EF4-FFF2-40B4-BE49-F238E27FC236}">
                  <a16:creationId xmlns:a16="http://schemas.microsoft.com/office/drawing/2014/main" id="{69CCD8B9-F5B6-4FBF-119F-BC1B88BE0315}"/>
                </a:ext>
              </a:extLst>
            </p:cNvPr>
            <p:cNvSpPr/>
            <p:nvPr/>
          </p:nvSpPr>
          <p:spPr>
            <a:xfrm>
              <a:off x="3324759" y="2995323"/>
              <a:ext cx="115213" cy="3215223"/>
            </a:xfrm>
            <a:custGeom>
              <a:avLst/>
              <a:gdLst>
                <a:gd name="connsiteX0" fmla="*/ 0 w 115213"/>
                <a:gd name="connsiteY0" fmla="*/ 0 h 3215223"/>
                <a:gd name="connsiteX1" fmla="*/ 115213 w 115213"/>
                <a:gd name="connsiteY1" fmla="*/ 0 h 3215223"/>
                <a:gd name="connsiteX2" fmla="*/ 115213 w 115213"/>
                <a:gd name="connsiteY2" fmla="*/ 3215223 h 3215223"/>
                <a:gd name="connsiteX3" fmla="*/ 0 w 115213"/>
                <a:gd name="connsiteY3" fmla="*/ 3215223 h 3215223"/>
              </a:gdLst>
              <a:ahLst/>
              <a:cxnLst>
                <a:cxn ang="0">
                  <a:pos x="connsiteX0" y="connsiteY0"/>
                </a:cxn>
                <a:cxn ang="0">
                  <a:pos x="connsiteX1" y="connsiteY1"/>
                </a:cxn>
                <a:cxn ang="0">
                  <a:pos x="connsiteX2" y="connsiteY2"/>
                </a:cxn>
                <a:cxn ang="0">
                  <a:pos x="connsiteX3" y="connsiteY3"/>
                </a:cxn>
              </a:cxnLst>
              <a:rect l="l" t="t" r="r" b="b"/>
              <a:pathLst>
                <a:path w="115213" h="3215223">
                  <a:moveTo>
                    <a:pt x="0" y="0"/>
                  </a:moveTo>
                  <a:lnTo>
                    <a:pt x="115213" y="0"/>
                  </a:lnTo>
                  <a:lnTo>
                    <a:pt x="115213" y="3215223"/>
                  </a:lnTo>
                  <a:lnTo>
                    <a:pt x="0" y="3215223"/>
                  </a:lnTo>
                  <a:close/>
                </a:path>
              </a:pathLst>
            </a:custGeom>
            <a:solidFill>
              <a:schemeClr val="accent5"/>
            </a:solidFill>
            <a:ln w="0" cap="flat">
              <a:noFill/>
              <a:prstDash val="solid"/>
              <a:miter/>
            </a:ln>
          </p:spPr>
          <p:txBody>
            <a:bodyPr rtlCol="0" anchor="ctr"/>
            <a:lstStyle/>
            <a:p>
              <a:endParaRPr lang="en-AR"/>
            </a:p>
          </p:txBody>
        </p:sp>
        <p:sp>
          <p:nvSpPr>
            <p:cNvPr id="40" name="Freeform 39">
              <a:extLst>
                <a:ext uri="{FF2B5EF4-FFF2-40B4-BE49-F238E27FC236}">
                  <a16:creationId xmlns:a16="http://schemas.microsoft.com/office/drawing/2014/main" id="{07756447-74BA-BBCB-9C5D-1CC74061F02E}"/>
                </a:ext>
              </a:extLst>
            </p:cNvPr>
            <p:cNvSpPr/>
            <p:nvPr/>
          </p:nvSpPr>
          <p:spPr>
            <a:xfrm>
              <a:off x="743023" y="2841706"/>
              <a:ext cx="2581859" cy="3522334"/>
            </a:xfrm>
            <a:custGeom>
              <a:avLst/>
              <a:gdLst>
                <a:gd name="connsiteX0" fmla="*/ 0 w 2581859"/>
                <a:gd name="connsiteY0" fmla="*/ 0 h 3522334"/>
                <a:gd name="connsiteX1" fmla="*/ 2581860 w 2581859"/>
                <a:gd name="connsiteY1" fmla="*/ 0 h 3522334"/>
                <a:gd name="connsiteX2" fmla="*/ 2581860 w 2581859"/>
                <a:gd name="connsiteY2" fmla="*/ 3522335 h 3522334"/>
                <a:gd name="connsiteX3" fmla="*/ 0 w 2581859"/>
                <a:gd name="connsiteY3" fmla="*/ 3522335 h 3522334"/>
              </a:gdLst>
              <a:ahLst/>
              <a:cxnLst>
                <a:cxn ang="0">
                  <a:pos x="connsiteX0" y="connsiteY0"/>
                </a:cxn>
                <a:cxn ang="0">
                  <a:pos x="connsiteX1" y="connsiteY1"/>
                </a:cxn>
                <a:cxn ang="0">
                  <a:pos x="connsiteX2" y="connsiteY2"/>
                </a:cxn>
                <a:cxn ang="0">
                  <a:pos x="connsiteX3" y="connsiteY3"/>
                </a:cxn>
              </a:cxnLst>
              <a:rect l="l" t="t" r="r" b="b"/>
              <a:pathLst>
                <a:path w="2581859" h="3522334">
                  <a:moveTo>
                    <a:pt x="0" y="0"/>
                  </a:moveTo>
                  <a:lnTo>
                    <a:pt x="2581860" y="0"/>
                  </a:lnTo>
                  <a:lnTo>
                    <a:pt x="2581860" y="3522335"/>
                  </a:lnTo>
                  <a:lnTo>
                    <a:pt x="0" y="3522335"/>
                  </a:lnTo>
                  <a:close/>
                </a:path>
              </a:pathLst>
            </a:custGeom>
            <a:solidFill>
              <a:srgbClr val="FFFFFF"/>
            </a:solidFill>
            <a:ln w="0" cap="flat">
              <a:noFill/>
              <a:prstDash val="solid"/>
              <a:miter/>
            </a:ln>
          </p:spPr>
          <p:txBody>
            <a:bodyPr rtlCol="0" anchor="ctr"/>
            <a:lstStyle/>
            <a:p>
              <a:endParaRPr lang="en-AR"/>
            </a:p>
          </p:txBody>
        </p:sp>
        <p:sp>
          <p:nvSpPr>
            <p:cNvPr id="41" name="Freeform 40">
              <a:extLst>
                <a:ext uri="{FF2B5EF4-FFF2-40B4-BE49-F238E27FC236}">
                  <a16:creationId xmlns:a16="http://schemas.microsoft.com/office/drawing/2014/main" id="{5B268544-15CA-1597-B611-247455E7DD39}"/>
                </a:ext>
              </a:extLst>
            </p:cNvPr>
            <p:cNvSpPr/>
            <p:nvPr/>
          </p:nvSpPr>
          <p:spPr>
            <a:xfrm>
              <a:off x="863546" y="4029154"/>
              <a:ext cx="2229799"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42" name="Freeform 41">
              <a:extLst>
                <a:ext uri="{FF2B5EF4-FFF2-40B4-BE49-F238E27FC236}">
                  <a16:creationId xmlns:a16="http://schemas.microsoft.com/office/drawing/2014/main" id="{B02C8230-AFF4-FC57-1ACB-9DD6B6CB1CDF}"/>
                </a:ext>
              </a:extLst>
            </p:cNvPr>
            <p:cNvSpPr/>
            <p:nvPr/>
          </p:nvSpPr>
          <p:spPr>
            <a:xfrm>
              <a:off x="863546" y="4291563"/>
              <a:ext cx="2229799"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236" name="Freeform 235">
              <a:extLst>
                <a:ext uri="{FF2B5EF4-FFF2-40B4-BE49-F238E27FC236}">
                  <a16:creationId xmlns:a16="http://schemas.microsoft.com/office/drawing/2014/main" id="{9F67AFF7-7484-193C-2780-1C707B823343}"/>
                </a:ext>
              </a:extLst>
            </p:cNvPr>
            <p:cNvSpPr/>
            <p:nvPr/>
          </p:nvSpPr>
          <p:spPr>
            <a:xfrm>
              <a:off x="863546" y="4614481"/>
              <a:ext cx="2229799"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238" name="Freeform 237">
              <a:extLst>
                <a:ext uri="{FF2B5EF4-FFF2-40B4-BE49-F238E27FC236}">
                  <a16:creationId xmlns:a16="http://schemas.microsoft.com/office/drawing/2014/main" id="{3FA539FC-3759-D9C4-BF78-2BBAF7D5BE5C}"/>
                </a:ext>
              </a:extLst>
            </p:cNvPr>
            <p:cNvSpPr/>
            <p:nvPr/>
          </p:nvSpPr>
          <p:spPr>
            <a:xfrm>
              <a:off x="863546" y="4876890"/>
              <a:ext cx="2229799"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grpSp>
      <p:sp>
        <p:nvSpPr>
          <p:cNvPr id="248" name="TextBox 247">
            <a:extLst>
              <a:ext uri="{FF2B5EF4-FFF2-40B4-BE49-F238E27FC236}">
                <a16:creationId xmlns:a16="http://schemas.microsoft.com/office/drawing/2014/main" id="{609C85AE-3318-9733-D736-204E2854A56C}"/>
              </a:ext>
            </a:extLst>
          </p:cNvPr>
          <p:cNvSpPr txBox="1"/>
          <p:nvPr/>
        </p:nvSpPr>
        <p:spPr>
          <a:xfrm>
            <a:off x="718460" y="3123314"/>
            <a:ext cx="2606175" cy="402265"/>
          </a:xfrm>
          <a:prstGeom prst="rect">
            <a:avLst/>
          </a:prstGeom>
          <a:solidFill>
            <a:schemeClr val="accent2"/>
          </a:solidFill>
        </p:spPr>
        <p:txBody>
          <a:bodyPr wrap="none" lIns="0" tIns="0" rIns="0" bIns="0" rtlCol="0" anchor="ctr" anchorCtr="0">
            <a:noAutofit/>
          </a:bodyPr>
          <a:lstStyle/>
          <a:p>
            <a:pPr algn="ctr"/>
            <a:r>
              <a:rPr lang="en-AR" sz="3200" b="1" spc="300">
                <a:solidFill>
                  <a:schemeClr val="bg2"/>
                </a:solidFill>
              </a:rPr>
              <a:t>WELCOME</a:t>
            </a:r>
          </a:p>
        </p:txBody>
      </p:sp>
      <p:sp>
        <p:nvSpPr>
          <p:cNvPr id="247" name="Rectangle 246">
            <a:hlinkClick r:id="rId12" action="ppaction://hlinksldjump"/>
            <a:extLst>
              <a:ext uri="{FF2B5EF4-FFF2-40B4-BE49-F238E27FC236}">
                <a16:creationId xmlns:a16="http://schemas.microsoft.com/office/drawing/2014/main" id="{5A1A8ACB-9667-FD4D-0261-AD17283F465D}"/>
              </a:ext>
            </a:extLst>
          </p:cNvPr>
          <p:cNvSpPr/>
          <p:nvPr/>
        </p:nvSpPr>
        <p:spPr>
          <a:xfrm>
            <a:off x="689110" y="5625768"/>
            <a:ext cx="2352614"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251" name="Graphic 250">
            <a:extLst>
              <a:ext uri="{FF2B5EF4-FFF2-40B4-BE49-F238E27FC236}">
                <a16:creationId xmlns:a16="http://schemas.microsoft.com/office/drawing/2014/main" id="{D8688D70-1BF1-7784-D5E0-C1A25CCB00C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flipH="1">
            <a:off x="1841239" y="3719276"/>
            <a:ext cx="325778" cy="325778"/>
          </a:xfrm>
          <a:prstGeom prst="rect">
            <a:avLst/>
          </a:prstGeom>
        </p:spPr>
      </p:pic>
      <p:grpSp>
        <p:nvGrpSpPr>
          <p:cNvPr id="5" name="Group 4">
            <a:extLst>
              <a:ext uri="{FF2B5EF4-FFF2-40B4-BE49-F238E27FC236}">
                <a16:creationId xmlns:a16="http://schemas.microsoft.com/office/drawing/2014/main" id="{C8706690-D4F0-BE2D-4142-38554C13135F}"/>
              </a:ext>
            </a:extLst>
          </p:cNvPr>
          <p:cNvGrpSpPr/>
          <p:nvPr/>
        </p:nvGrpSpPr>
        <p:grpSpPr>
          <a:xfrm>
            <a:off x="877378" y="5716583"/>
            <a:ext cx="2298700" cy="640481"/>
            <a:chOff x="5651500" y="6217518"/>
            <a:chExt cx="2298700" cy="640481"/>
          </a:xfrm>
        </p:grpSpPr>
        <p:sp>
          <p:nvSpPr>
            <p:cNvPr id="15" name="Rectangle: Rounded Corners 14">
              <a:extLst>
                <a:ext uri="{FF2B5EF4-FFF2-40B4-BE49-F238E27FC236}">
                  <a16:creationId xmlns:a16="http://schemas.microsoft.com/office/drawing/2014/main" id="{D4450805-014E-282D-0055-AE6A0997D963}"/>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43" name="Chevron 23">
              <a:extLst>
                <a:ext uri="{FF2B5EF4-FFF2-40B4-BE49-F238E27FC236}">
                  <a16:creationId xmlns:a16="http://schemas.microsoft.com/office/drawing/2014/main" id="{2A5E5C2D-56EC-1D86-E0C5-0CB06310C887}"/>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1835070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0" y="2733673"/>
            <a:ext cx="12192000" cy="412432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Agenda</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An agenda provides delegates with the</a:t>
            </a:r>
            <a:r>
              <a:rPr lang="en-US" b="1"/>
              <a:t> objectives for the meeting, topics/ questions/tasks to be discussed</a:t>
            </a:r>
            <a:r>
              <a:rPr lang="en-US"/>
              <a:t>, expectations and responsibilities, and the time for </a:t>
            </a:r>
            <a:br>
              <a:rPr lang="en-US"/>
            </a:br>
            <a:r>
              <a:rPr lang="en-US"/>
              <a:t>each agenda item. </a:t>
            </a:r>
          </a:p>
          <a:p>
            <a:endParaRPr lang="en-US"/>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Welcome letter</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343240" y="3102802"/>
            <a:ext cx="5787517" cy="3448387"/>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solidFill>
                  <a:schemeClr val="bg1"/>
                </a:solidFill>
              </a:rPr>
              <a:t>The agenda can be distributed alongside the invitation and the welcome letter.</a:t>
            </a:r>
            <a:endParaRPr lang="en-US">
              <a:solidFill>
                <a:schemeClr val="bg1"/>
              </a:solidFill>
            </a:endParaRPr>
          </a:p>
          <a:p>
            <a:r>
              <a:rPr lang="en-US">
                <a:solidFill>
                  <a:schemeClr val="bg1"/>
                </a:solidFill>
              </a:rPr>
              <a:t>The agenda can be disseminated electronically or physically. Please ensure that local regulations regarding email permissions are adhered to.</a:t>
            </a:r>
          </a:p>
          <a:p>
            <a:endParaRPr lang="en-US" b="1">
              <a:solidFill>
                <a:schemeClr val="bg1"/>
              </a:solidFill>
            </a:endParaRP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5" name="Rectangle 14">
            <a:hlinkClick r:id="rId5" action="ppaction://hlinksldjump"/>
            <a:extLst>
              <a:ext uri="{FF2B5EF4-FFF2-40B4-BE49-F238E27FC236}">
                <a16:creationId xmlns:a16="http://schemas.microsoft.com/office/drawing/2014/main" id="{A66DC9AA-D415-16C9-2FE3-1E8879BA28ED}"/>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6" action="ppaction://hlinksldjump"/>
            <a:extLst>
              <a:ext uri="{FF2B5EF4-FFF2-40B4-BE49-F238E27FC236}">
                <a16:creationId xmlns:a16="http://schemas.microsoft.com/office/drawing/2014/main" id="{08F0B0A2-D6E5-ADE0-B1F9-3BA5C524B6AA}"/>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7" action="ppaction://hlinksldjump"/>
            <a:extLst>
              <a:ext uri="{FF2B5EF4-FFF2-40B4-BE49-F238E27FC236}">
                <a16:creationId xmlns:a16="http://schemas.microsoft.com/office/drawing/2014/main" id="{DE3E746F-C86E-9717-C0AB-AC32D9581D4D}"/>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8" action="ppaction://hlinksldjump"/>
            <a:extLst>
              <a:ext uri="{FF2B5EF4-FFF2-40B4-BE49-F238E27FC236}">
                <a16:creationId xmlns:a16="http://schemas.microsoft.com/office/drawing/2014/main" id="{5CBCFBF9-A2B7-4735-2CA5-A6F7E0DB0AC9}"/>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Rectangle 30">
            <a:hlinkClick r:id="rId9" action="ppaction://hlinksldjump"/>
            <a:extLst>
              <a:ext uri="{FF2B5EF4-FFF2-40B4-BE49-F238E27FC236}">
                <a16:creationId xmlns:a16="http://schemas.microsoft.com/office/drawing/2014/main" id="{05BF42E4-3B23-0FC8-B3EF-182C8EF19501}"/>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10" action="ppaction://hlinksldjump"/>
            <a:extLst>
              <a:ext uri="{FF2B5EF4-FFF2-40B4-BE49-F238E27FC236}">
                <a16:creationId xmlns:a16="http://schemas.microsoft.com/office/drawing/2014/main" id="{F9CD7749-80C0-3D55-5153-8C8650C9688B}"/>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11" action="ppaction://hlinksldjump"/>
            <a:extLst>
              <a:ext uri="{FF2B5EF4-FFF2-40B4-BE49-F238E27FC236}">
                <a16:creationId xmlns:a16="http://schemas.microsoft.com/office/drawing/2014/main" id="{7FA76A1C-24FE-6B8D-5360-BF75769F3AC8}"/>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6" name="TextBox 85">
            <a:extLst>
              <a:ext uri="{FF2B5EF4-FFF2-40B4-BE49-F238E27FC236}">
                <a16:creationId xmlns:a16="http://schemas.microsoft.com/office/drawing/2014/main" id="{03AC44D3-B356-3F3B-0D40-587886D59918}"/>
              </a:ext>
            </a:extLst>
          </p:cNvPr>
          <p:cNvSpPr txBox="1"/>
          <p:nvPr/>
        </p:nvSpPr>
        <p:spPr>
          <a:xfrm>
            <a:off x="3872753" y="-537882"/>
            <a:ext cx="0" cy="0"/>
          </a:xfrm>
          <a:prstGeom prst="rect">
            <a:avLst/>
          </a:prstGeom>
          <a:noFill/>
        </p:spPr>
        <p:txBody>
          <a:bodyPr wrap="none" lIns="0" tIns="0" rIns="0" bIns="0" rtlCol="0">
            <a:noAutofit/>
          </a:bodyPr>
          <a:lstStyle/>
          <a:p>
            <a:pPr algn="l"/>
            <a:endParaRPr lang="en-AR" sz="1600" b="1" spc="-10">
              <a:solidFill>
                <a:schemeClr val="accent2"/>
              </a:solidFill>
            </a:endParaRPr>
          </a:p>
        </p:txBody>
      </p:sp>
      <p:sp>
        <p:nvSpPr>
          <p:cNvPr id="89" name="Slide Number Placeholder 4">
            <a:extLst>
              <a:ext uri="{FF2B5EF4-FFF2-40B4-BE49-F238E27FC236}">
                <a16:creationId xmlns:a16="http://schemas.microsoft.com/office/drawing/2014/main" id="{33ED7F92-981C-7020-3878-1C62A335E1A1}"/>
              </a:ext>
            </a:extLst>
          </p:cNvPr>
          <p:cNvSpPr txBox="1">
            <a:spLocks/>
          </p:cNvSpPr>
          <p:nvPr/>
        </p:nvSpPr>
        <p:spPr>
          <a:xfrm>
            <a:off x="476401" y="6588873"/>
            <a:ext cx="198000" cy="180000"/>
          </a:xfrm>
          <a:prstGeom prst="rect">
            <a:avLst/>
          </a:prstGeom>
        </p:spPr>
        <p:txBody>
          <a:bodyPr vert="horz" lIns="0" tIns="0" rIns="0" bIns="0" rtlCol="0" anchor="t" anchorCtr="0"/>
          <a:lstStyle>
            <a:defPPr>
              <a:defRPr lang="en-US"/>
            </a:defPPr>
            <a:lvl1pPr marL="0" algn="l" defTabSz="914400" rtl="0" eaLnBrk="1" latinLnBrk="0" hangingPunct="1">
              <a:defRPr sz="8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31C51CB-94C2-40E2-B070-08CEE3D6A386}" type="slidenum">
              <a:rPr lang="en-GB" smtClean="0">
                <a:solidFill>
                  <a:schemeClr val="bg2"/>
                </a:solidFill>
              </a:rPr>
              <a:pPr/>
              <a:t>13</a:t>
            </a:fld>
            <a:endParaRPr lang="en-GB">
              <a:solidFill>
                <a:schemeClr val="bg2"/>
              </a:solidFill>
            </a:endParaRPr>
          </a:p>
        </p:txBody>
      </p:sp>
      <p:grpSp>
        <p:nvGrpSpPr>
          <p:cNvPr id="95" name="Graphic 34">
            <a:extLst>
              <a:ext uri="{FF2B5EF4-FFF2-40B4-BE49-F238E27FC236}">
                <a16:creationId xmlns:a16="http://schemas.microsoft.com/office/drawing/2014/main" id="{B9F55767-5F9A-C8A7-145B-74283230989E}"/>
              </a:ext>
            </a:extLst>
          </p:cNvPr>
          <p:cNvGrpSpPr/>
          <p:nvPr/>
        </p:nvGrpSpPr>
        <p:grpSpPr>
          <a:xfrm rot="276072">
            <a:off x="7469861" y="2309247"/>
            <a:ext cx="2825566" cy="4248222"/>
            <a:chOff x="2354929" y="2358941"/>
            <a:chExt cx="2441196" cy="3670326"/>
          </a:xfrm>
        </p:grpSpPr>
        <p:sp>
          <p:nvSpPr>
            <p:cNvPr id="96" name="Freeform 95">
              <a:extLst>
                <a:ext uri="{FF2B5EF4-FFF2-40B4-BE49-F238E27FC236}">
                  <a16:creationId xmlns:a16="http://schemas.microsoft.com/office/drawing/2014/main" id="{07EC6CA4-9939-FC57-CDE6-956794F00D7E}"/>
                </a:ext>
              </a:extLst>
            </p:cNvPr>
            <p:cNvSpPr/>
            <p:nvPr/>
          </p:nvSpPr>
          <p:spPr>
            <a:xfrm>
              <a:off x="2405882" y="2780059"/>
              <a:ext cx="2390243" cy="3249208"/>
            </a:xfrm>
            <a:custGeom>
              <a:avLst/>
              <a:gdLst>
                <a:gd name="connsiteX0" fmla="*/ 2293995 w 2390243"/>
                <a:gd name="connsiteY0" fmla="*/ 0 h 3249208"/>
                <a:gd name="connsiteX1" fmla="*/ 2390244 w 2390243"/>
                <a:gd name="connsiteY1" fmla="*/ 96249 h 3249208"/>
                <a:gd name="connsiteX2" fmla="*/ 2390244 w 2390243"/>
                <a:gd name="connsiteY2" fmla="*/ 3152960 h 3249208"/>
                <a:gd name="connsiteX3" fmla="*/ 2293995 w 2390243"/>
                <a:gd name="connsiteY3" fmla="*/ 3249208 h 3249208"/>
                <a:gd name="connsiteX4" fmla="*/ 96249 w 2390243"/>
                <a:gd name="connsiteY4" fmla="*/ 3249208 h 3249208"/>
                <a:gd name="connsiteX5" fmla="*/ 0 w 2390243"/>
                <a:gd name="connsiteY5" fmla="*/ 3152960 h 3249208"/>
                <a:gd name="connsiteX6" fmla="*/ 0 w 2390243"/>
                <a:gd name="connsiteY6" fmla="*/ 96249 h 3249208"/>
                <a:gd name="connsiteX7" fmla="*/ 96249 w 2390243"/>
                <a:gd name="connsiteY7" fmla="*/ 0 h 324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90243" h="3249208">
                  <a:moveTo>
                    <a:pt x="2293995" y="0"/>
                  </a:moveTo>
                  <a:cubicBezTo>
                    <a:pt x="2347152" y="0"/>
                    <a:pt x="2390244" y="43092"/>
                    <a:pt x="2390244" y="96249"/>
                  </a:cubicBezTo>
                  <a:lnTo>
                    <a:pt x="2390244" y="3152960"/>
                  </a:lnTo>
                  <a:cubicBezTo>
                    <a:pt x="2390244" y="3206117"/>
                    <a:pt x="2347152" y="3249208"/>
                    <a:pt x="2293995" y="3249208"/>
                  </a:cubicBezTo>
                  <a:lnTo>
                    <a:pt x="96249" y="3249208"/>
                  </a:lnTo>
                  <a:cubicBezTo>
                    <a:pt x="43092" y="3249208"/>
                    <a:pt x="0" y="3206117"/>
                    <a:pt x="0" y="3152960"/>
                  </a:cubicBezTo>
                  <a:lnTo>
                    <a:pt x="0" y="96249"/>
                  </a:lnTo>
                  <a:cubicBezTo>
                    <a:pt x="0" y="43092"/>
                    <a:pt x="43092" y="0"/>
                    <a:pt x="96249" y="0"/>
                  </a:cubicBezTo>
                  <a:close/>
                </a:path>
              </a:pathLst>
            </a:custGeom>
            <a:solidFill>
              <a:schemeClr val="bg2"/>
            </a:solidFill>
            <a:ln w="0" cap="flat">
              <a:noFill/>
              <a:prstDash val="solid"/>
              <a:miter/>
            </a:ln>
          </p:spPr>
          <p:txBody>
            <a:bodyPr rtlCol="0" anchor="ctr"/>
            <a:lstStyle/>
            <a:p>
              <a:endParaRPr lang="en-AR"/>
            </a:p>
          </p:txBody>
        </p:sp>
        <p:sp>
          <p:nvSpPr>
            <p:cNvPr id="97" name="Freeform 96">
              <a:extLst>
                <a:ext uri="{FF2B5EF4-FFF2-40B4-BE49-F238E27FC236}">
                  <a16:creationId xmlns:a16="http://schemas.microsoft.com/office/drawing/2014/main" id="{4EB85E0C-E031-4911-8523-D407F8410590}"/>
                </a:ext>
              </a:extLst>
            </p:cNvPr>
            <p:cNvSpPr/>
            <p:nvPr/>
          </p:nvSpPr>
          <p:spPr>
            <a:xfrm>
              <a:off x="2354929" y="2723117"/>
              <a:ext cx="2390243" cy="3249208"/>
            </a:xfrm>
            <a:custGeom>
              <a:avLst/>
              <a:gdLst>
                <a:gd name="connsiteX0" fmla="*/ 2293995 w 2390243"/>
                <a:gd name="connsiteY0" fmla="*/ 0 h 3249208"/>
                <a:gd name="connsiteX1" fmla="*/ 2390244 w 2390243"/>
                <a:gd name="connsiteY1" fmla="*/ 96249 h 3249208"/>
                <a:gd name="connsiteX2" fmla="*/ 2390244 w 2390243"/>
                <a:gd name="connsiteY2" fmla="*/ 3152960 h 3249208"/>
                <a:gd name="connsiteX3" fmla="*/ 2293995 w 2390243"/>
                <a:gd name="connsiteY3" fmla="*/ 3249208 h 3249208"/>
                <a:gd name="connsiteX4" fmla="*/ 96249 w 2390243"/>
                <a:gd name="connsiteY4" fmla="*/ 3249208 h 3249208"/>
                <a:gd name="connsiteX5" fmla="*/ 0 w 2390243"/>
                <a:gd name="connsiteY5" fmla="*/ 3152960 h 3249208"/>
                <a:gd name="connsiteX6" fmla="*/ 0 w 2390243"/>
                <a:gd name="connsiteY6" fmla="*/ 96249 h 3249208"/>
                <a:gd name="connsiteX7" fmla="*/ 96249 w 2390243"/>
                <a:gd name="connsiteY7" fmla="*/ 0 h 324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90243" h="3249208">
                  <a:moveTo>
                    <a:pt x="2293995" y="0"/>
                  </a:moveTo>
                  <a:cubicBezTo>
                    <a:pt x="2347152" y="0"/>
                    <a:pt x="2390244" y="43092"/>
                    <a:pt x="2390244" y="96249"/>
                  </a:cubicBezTo>
                  <a:lnTo>
                    <a:pt x="2390244" y="3152960"/>
                  </a:lnTo>
                  <a:cubicBezTo>
                    <a:pt x="2390244" y="3206117"/>
                    <a:pt x="2347152" y="3249208"/>
                    <a:pt x="2293995" y="3249208"/>
                  </a:cubicBezTo>
                  <a:lnTo>
                    <a:pt x="96249" y="3249208"/>
                  </a:lnTo>
                  <a:cubicBezTo>
                    <a:pt x="43092" y="3249208"/>
                    <a:pt x="0" y="3206117"/>
                    <a:pt x="0" y="3152960"/>
                  </a:cubicBezTo>
                  <a:lnTo>
                    <a:pt x="0" y="96249"/>
                  </a:lnTo>
                  <a:cubicBezTo>
                    <a:pt x="0" y="43092"/>
                    <a:pt x="43092" y="0"/>
                    <a:pt x="96249" y="0"/>
                  </a:cubicBezTo>
                  <a:close/>
                </a:path>
              </a:pathLst>
            </a:custGeom>
            <a:solidFill>
              <a:schemeClr val="accent4"/>
            </a:solidFill>
            <a:ln w="0" cap="flat">
              <a:noFill/>
              <a:prstDash val="solid"/>
              <a:miter/>
            </a:ln>
          </p:spPr>
          <p:txBody>
            <a:bodyPr rtlCol="0" anchor="ctr"/>
            <a:lstStyle/>
            <a:p>
              <a:endParaRPr lang="en-AR"/>
            </a:p>
          </p:txBody>
        </p:sp>
        <p:sp>
          <p:nvSpPr>
            <p:cNvPr id="98" name="Freeform 97">
              <a:extLst>
                <a:ext uri="{FF2B5EF4-FFF2-40B4-BE49-F238E27FC236}">
                  <a16:creationId xmlns:a16="http://schemas.microsoft.com/office/drawing/2014/main" id="{FA9FA6B7-65AF-C536-686D-B43FCF4742C5}"/>
                </a:ext>
              </a:extLst>
            </p:cNvPr>
            <p:cNvSpPr/>
            <p:nvPr/>
          </p:nvSpPr>
          <p:spPr>
            <a:xfrm>
              <a:off x="2589775" y="2913618"/>
              <a:ext cx="2023643" cy="2863215"/>
            </a:xfrm>
            <a:custGeom>
              <a:avLst/>
              <a:gdLst>
                <a:gd name="connsiteX0" fmla="*/ 0 w 2023643"/>
                <a:gd name="connsiteY0" fmla="*/ 0 h 2863215"/>
                <a:gd name="connsiteX1" fmla="*/ 2023644 w 2023643"/>
                <a:gd name="connsiteY1" fmla="*/ 0 h 2863215"/>
                <a:gd name="connsiteX2" fmla="*/ 2023644 w 2023643"/>
                <a:gd name="connsiteY2" fmla="*/ 2863216 h 2863215"/>
                <a:gd name="connsiteX3" fmla="*/ 0 w 2023643"/>
                <a:gd name="connsiteY3" fmla="*/ 2863216 h 2863215"/>
              </a:gdLst>
              <a:ahLst/>
              <a:cxnLst>
                <a:cxn ang="0">
                  <a:pos x="connsiteX0" y="connsiteY0"/>
                </a:cxn>
                <a:cxn ang="0">
                  <a:pos x="connsiteX1" y="connsiteY1"/>
                </a:cxn>
                <a:cxn ang="0">
                  <a:pos x="connsiteX2" y="connsiteY2"/>
                </a:cxn>
                <a:cxn ang="0">
                  <a:pos x="connsiteX3" y="connsiteY3"/>
                </a:cxn>
              </a:cxnLst>
              <a:rect l="l" t="t" r="r" b="b"/>
              <a:pathLst>
                <a:path w="2023643" h="2863215">
                  <a:moveTo>
                    <a:pt x="0" y="0"/>
                  </a:moveTo>
                  <a:lnTo>
                    <a:pt x="2023644" y="0"/>
                  </a:lnTo>
                  <a:lnTo>
                    <a:pt x="2023644" y="2863216"/>
                  </a:lnTo>
                  <a:lnTo>
                    <a:pt x="0" y="2863216"/>
                  </a:lnTo>
                  <a:close/>
                </a:path>
              </a:pathLst>
            </a:custGeom>
            <a:solidFill>
              <a:schemeClr val="accent5"/>
            </a:solidFill>
            <a:ln w="0" cap="flat">
              <a:noFill/>
              <a:prstDash val="solid"/>
              <a:miter/>
            </a:ln>
          </p:spPr>
          <p:txBody>
            <a:bodyPr rtlCol="0" anchor="ctr"/>
            <a:lstStyle/>
            <a:p>
              <a:endParaRPr lang="en-AR"/>
            </a:p>
          </p:txBody>
        </p:sp>
        <p:sp>
          <p:nvSpPr>
            <p:cNvPr id="99" name="Freeform 98">
              <a:extLst>
                <a:ext uri="{FF2B5EF4-FFF2-40B4-BE49-F238E27FC236}">
                  <a16:creationId xmlns:a16="http://schemas.microsoft.com/office/drawing/2014/main" id="{110806AB-2D58-F28A-483B-485AFEE29236}"/>
                </a:ext>
              </a:extLst>
            </p:cNvPr>
            <p:cNvSpPr/>
            <p:nvPr/>
          </p:nvSpPr>
          <p:spPr>
            <a:xfrm>
              <a:off x="2538300" y="2862143"/>
              <a:ext cx="2023643" cy="2863215"/>
            </a:xfrm>
            <a:custGeom>
              <a:avLst/>
              <a:gdLst>
                <a:gd name="connsiteX0" fmla="*/ 0 w 2023643"/>
                <a:gd name="connsiteY0" fmla="*/ 0 h 2863215"/>
                <a:gd name="connsiteX1" fmla="*/ 2023644 w 2023643"/>
                <a:gd name="connsiteY1" fmla="*/ 0 h 2863215"/>
                <a:gd name="connsiteX2" fmla="*/ 2023644 w 2023643"/>
                <a:gd name="connsiteY2" fmla="*/ 2863216 h 2863215"/>
                <a:gd name="connsiteX3" fmla="*/ 0 w 2023643"/>
                <a:gd name="connsiteY3" fmla="*/ 2863216 h 2863215"/>
              </a:gdLst>
              <a:ahLst/>
              <a:cxnLst>
                <a:cxn ang="0">
                  <a:pos x="connsiteX0" y="connsiteY0"/>
                </a:cxn>
                <a:cxn ang="0">
                  <a:pos x="connsiteX1" y="connsiteY1"/>
                </a:cxn>
                <a:cxn ang="0">
                  <a:pos x="connsiteX2" y="connsiteY2"/>
                </a:cxn>
                <a:cxn ang="0">
                  <a:pos x="connsiteX3" y="connsiteY3"/>
                </a:cxn>
              </a:cxnLst>
              <a:rect l="l" t="t" r="r" b="b"/>
              <a:pathLst>
                <a:path w="2023643" h="2863215">
                  <a:moveTo>
                    <a:pt x="0" y="0"/>
                  </a:moveTo>
                  <a:lnTo>
                    <a:pt x="2023644" y="0"/>
                  </a:lnTo>
                  <a:lnTo>
                    <a:pt x="2023644" y="2863216"/>
                  </a:lnTo>
                  <a:lnTo>
                    <a:pt x="0" y="2863216"/>
                  </a:lnTo>
                  <a:close/>
                </a:path>
              </a:pathLst>
            </a:custGeom>
            <a:solidFill>
              <a:srgbClr val="FFFFFF"/>
            </a:solidFill>
            <a:ln w="0" cap="flat">
              <a:noFill/>
              <a:prstDash val="solid"/>
              <a:miter/>
            </a:ln>
          </p:spPr>
          <p:txBody>
            <a:bodyPr rtlCol="0" anchor="ctr"/>
            <a:lstStyle/>
            <a:p>
              <a:endParaRPr lang="en-AR"/>
            </a:p>
          </p:txBody>
        </p:sp>
        <p:sp>
          <p:nvSpPr>
            <p:cNvPr id="100" name="Freeform 99">
              <a:extLst>
                <a:ext uri="{FF2B5EF4-FFF2-40B4-BE49-F238E27FC236}">
                  <a16:creationId xmlns:a16="http://schemas.microsoft.com/office/drawing/2014/main" id="{1BD00B05-543A-8EC7-9EE4-80E350C5D2D5}"/>
                </a:ext>
              </a:extLst>
            </p:cNvPr>
            <p:cNvSpPr/>
            <p:nvPr/>
          </p:nvSpPr>
          <p:spPr>
            <a:xfrm>
              <a:off x="2987032" y="2358941"/>
              <a:ext cx="1126179" cy="592748"/>
            </a:xfrm>
            <a:custGeom>
              <a:avLst/>
              <a:gdLst>
                <a:gd name="connsiteX0" fmla="*/ 738048 w 1126179"/>
                <a:gd name="connsiteY0" fmla="*/ 203191 h 592748"/>
                <a:gd name="connsiteX1" fmla="*/ 740044 w 1126179"/>
                <a:gd name="connsiteY1" fmla="*/ 176955 h 592748"/>
                <a:gd name="connsiteX2" fmla="*/ 563090 w 1126179"/>
                <a:gd name="connsiteY2" fmla="*/ 0 h 592748"/>
                <a:gd name="connsiteX3" fmla="*/ 386135 w 1126179"/>
                <a:gd name="connsiteY3" fmla="*/ 176955 h 592748"/>
                <a:gd name="connsiteX4" fmla="*/ 388131 w 1126179"/>
                <a:gd name="connsiteY4" fmla="*/ 203191 h 592748"/>
                <a:gd name="connsiteX5" fmla="*/ 0 w 1126179"/>
                <a:gd name="connsiteY5" fmla="*/ 592748 h 592748"/>
                <a:gd name="connsiteX6" fmla="*/ 1126179 w 1126179"/>
                <a:gd name="connsiteY6" fmla="*/ 592748 h 592748"/>
                <a:gd name="connsiteX7" fmla="*/ 738048 w 1126179"/>
                <a:gd name="connsiteY7" fmla="*/ 203191 h 592748"/>
                <a:gd name="connsiteX8" fmla="*/ 563090 w 1126179"/>
                <a:gd name="connsiteY8" fmla="*/ 275200 h 592748"/>
                <a:gd name="connsiteX9" fmla="*/ 464987 w 1126179"/>
                <a:gd name="connsiteY9" fmla="*/ 177097 h 592748"/>
                <a:gd name="connsiteX10" fmla="*/ 563090 w 1126179"/>
                <a:gd name="connsiteY10" fmla="*/ 78995 h 592748"/>
                <a:gd name="connsiteX11" fmla="*/ 661192 w 1126179"/>
                <a:gd name="connsiteY11" fmla="*/ 177097 h 592748"/>
                <a:gd name="connsiteX12" fmla="*/ 563090 w 1126179"/>
                <a:gd name="connsiteY12" fmla="*/ 275200 h 59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6179" h="592748">
                  <a:moveTo>
                    <a:pt x="738048" y="203191"/>
                  </a:moveTo>
                  <a:cubicBezTo>
                    <a:pt x="739331" y="194636"/>
                    <a:pt x="740044" y="185938"/>
                    <a:pt x="740044" y="176955"/>
                  </a:cubicBezTo>
                  <a:cubicBezTo>
                    <a:pt x="740044" y="79280"/>
                    <a:pt x="660907" y="0"/>
                    <a:pt x="563090" y="0"/>
                  </a:cubicBezTo>
                  <a:cubicBezTo>
                    <a:pt x="465272" y="0"/>
                    <a:pt x="386135" y="79138"/>
                    <a:pt x="386135" y="176955"/>
                  </a:cubicBezTo>
                  <a:cubicBezTo>
                    <a:pt x="386135" y="185795"/>
                    <a:pt x="386848" y="194636"/>
                    <a:pt x="388131" y="203191"/>
                  </a:cubicBezTo>
                  <a:cubicBezTo>
                    <a:pt x="219304" y="245969"/>
                    <a:pt x="0" y="351913"/>
                    <a:pt x="0" y="592748"/>
                  </a:cubicBezTo>
                  <a:lnTo>
                    <a:pt x="1126179" y="592748"/>
                  </a:lnTo>
                  <a:cubicBezTo>
                    <a:pt x="1126179" y="351913"/>
                    <a:pt x="906733" y="246111"/>
                    <a:pt x="738048" y="203191"/>
                  </a:cubicBezTo>
                  <a:close/>
                  <a:moveTo>
                    <a:pt x="563090" y="275200"/>
                  </a:moveTo>
                  <a:cubicBezTo>
                    <a:pt x="508905" y="275200"/>
                    <a:pt x="464987" y="231282"/>
                    <a:pt x="464987" y="177097"/>
                  </a:cubicBezTo>
                  <a:cubicBezTo>
                    <a:pt x="464987" y="122913"/>
                    <a:pt x="508905" y="78995"/>
                    <a:pt x="563090" y="78995"/>
                  </a:cubicBezTo>
                  <a:cubicBezTo>
                    <a:pt x="617274" y="78995"/>
                    <a:pt x="661192" y="122913"/>
                    <a:pt x="661192" y="177097"/>
                  </a:cubicBezTo>
                  <a:cubicBezTo>
                    <a:pt x="661192" y="231282"/>
                    <a:pt x="617274" y="275200"/>
                    <a:pt x="563090" y="275200"/>
                  </a:cubicBezTo>
                  <a:close/>
                </a:path>
              </a:pathLst>
            </a:custGeom>
            <a:solidFill>
              <a:schemeClr val="accent5"/>
            </a:solidFill>
            <a:ln w="0" cap="flat">
              <a:noFill/>
              <a:prstDash val="solid"/>
              <a:miter/>
            </a:ln>
          </p:spPr>
          <p:txBody>
            <a:bodyPr rtlCol="0" anchor="ctr"/>
            <a:lstStyle/>
            <a:p>
              <a:endParaRPr lang="en-AR"/>
            </a:p>
          </p:txBody>
        </p:sp>
        <p:sp>
          <p:nvSpPr>
            <p:cNvPr id="101" name="Freeform 100">
              <a:extLst>
                <a:ext uri="{FF2B5EF4-FFF2-40B4-BE49-F238E27FC236}">
                  <a16:creationId xmlns:a16="http://schemas.microsoft.com/office/drawing/2014/main" id="{5266DA54-80E5-58CD-65D5-E9DEB87C8B59}"/>
                </a:ext>
              </a:extLst>
            </p:cNvPr>
            <p:cNvSpPr/>
            <p:nvPr/>
          </p:nvSpPr>
          <p:spPr>
            <a:xfrm>
              <a:off x="2987032" y="2791561"/>
              <a:ext cx="1126179" cy="160129"/>
            </a:xfrm>
            <a:custGeom>
              <a:avLst/>
              <a:gdLst>
                <a:gd name="connsiteX0" fmla="*/ 1126179 w 1126179"/>
                <a:gd name="connsiteY0" fmla="*/ 160129 h 160129"/>
                <a:gd name="connsiteX1" fmla="*/ 0 w 1126179"/>
                <a:gd name="connsiteY1" fmla="*/ 160129 h 160129"/>
                <a:gd name="connsiteX2" fmla="*/ 5989 w 1126179"/>
                <a:gd name="connsiteY2" fmla="*/ 93397 h 160129"/>
                <a:gd name="connsiteX3" fmla="*/ 38785 w 1126179"/>
                <a:gd name="connsiteY3" fmla="*/ 0 h 160129"/>
                <a:gd name="connsiteX4" fmla="*/ 1087252 w 1126179"/>
                <a:gd name="connsiteY4" fmla="*/ 0 h 160129"/>
                <a:gd name="connsiteX5" fmla="*/ 1120048 w 1126179"/>
                <a:gd name="connsiteY5" fmla="*/ 93397 h 160129"/>
                <a:gd name="connsiteX6" fmla="*/ 1126037 w 1126179"/>
                <a:gd name="connsiteY6" fmla="*/ 160129 h 160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6179" h="160129">
                  <a:moveTo>
                    <a:pt x="1126179" y="160129"/>
                  </a:moveTo>
                  <a:lnTo>
                    <a:pt x="0" y="160129"/>
                  </a:lnTo>
                  <a:cubicBezTo>
                    <a:pt x="0" y="136602"/>
                    <a:pt x="2139" y="114358"/>
                    <a:pt x="5989" y="93397"/>
                  </a:cubicBezTo>
                  <a:cubicBezTo>
                    <a:pt x="12405" y="59175"/>
                    <a:pt x="23670" y="28090"/>
                    <a:pt x="38785" y="0"/>
                  </a:cubicBezTo>
                  <a:lnTo>
                    <a:pt x="1087252" y="0"/>
                  </a:lnTo>
                  <a:cubicBezTo>
                    <a:pt x="1102367" y="28090"/>
                    <a:pt x="1113774" y="59175"/>
                    <a:pt x="1120048" y="93397"/>
                  </a:cubicBezTo>
                  <a:cubicBezTo>
                    <a:pt x="1124040" y="114358"/>
                    <a:pt x="1126037" y="136602"/>
                    <a:pt x="1126037" y="160129"/>
                  </a:cubicBezTo>
                  <a:close/>
                </a:path>
              </a:pathLst>
            </a:custGeom>
            <a:solidFill>
              <a:schemeClr val="bg2"/>
            </a:solidFill>
            <a:ln w="0" cap="flat">
              <a:noFill/>
              <a:prstDash val="solid"/>
              <a:miter/>
            </a:ln>
          </p:spPr>
          <p:txBody>
            <a:bodyPr rtlCol="0" anchor="ctr"/>
            <a:lstStyle/>
            <a:p>
              <a:endParaRPr lang="en-AR"/>
            </a:p>
          </p:txBody>
        </p:sp>
        <p:sp>
          <p:nvSpPr>
            <p:cNvPr id="102" name="Freeform 101">
              <a:extLst>
                <a:ext uri="{FF2B5EF4-FFF2-40B4-BE49-F238E27FC236}">
                  <a16:creationId xmlns:a16="http://schemas.microsoft.com/office/drawing/2014/main" id="{552B84B3-10B8-836A-1DE0-5B8606EBB650}"/>
                </a:ext>
              </a:extLst>
            </p:cNvPr>
            <p:cNvSpPr/>
            <p:nvPr/>
          </p:nvSpPr>
          <p:spPr>
            <a:xfrm>
              <a:off x="2987032" y="2884957"/>
              <a:ext cx="1126179" cy="66732"/>
            </a:xfrm>
            <a:custGeom>
              <a:avLst/>
              <a:gdLst>
                <a:gd name="connsiteX0" fmla="*/ 1126179 w 1126179"/>
                <a:gd name="connsiteY0" fmla="*/ 66732 h 66732"/>
                <a:gd name="connsiteX1" fmla="*/ 0 w 1126179"/>
                <a:gd name="connsiteY1" fmla="*/ 66732 h 66732"/>
                <a:gd name="connsiteX2" fmla="*/ 5989 w 1126179"/>
                <a:gd name="connsiteY2" fmla="*/ 0 h 66732"/>
                <a:gd name="connsiteX3" fmla="*/ 1120048 w 1126179"/>
                <a:gd name="connsiteY3" fmla="*/ 0 h 66732"/>
                <a:gd name="connsiteX4" fmla="*/ 1126037 w 1126179"/>
                <a:gd name="connsiteY4" fmla="*/ 66732 h 667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6179" h="66732">
                  <a:moveTo>
                    <a:pt x="1126179" y="66732"/>
                  </a:moveTo>
                  <a:lnTo>
                    <a:pt x="0" y="66732"/>
                  </a:lnTo>
                  <a:cubicBezTo>
                    <a:pt x="0" y="43205"/>
                    <a:pt x="2139" y="20961"/>
                    <a:pt x="5989" y="0"/>
                  </a:cubicBezTo>
                  <a:lnTo>
                    <a:pt x="1120048" y="0"/>
                  </a:lnTo>
                  <a:cubicBezTo>
                    <a:pt x="1124040" y="20961"/>
                    <a:pt x="1126037" y="43205"/>
                    <a:pt x="1126037" y="66732"/>
                  </a:cubicBezTo>
                  <a:close/>
                </a:path>
              </a:pathLst>
            </a:custGeom>
            <a:solidFill>
              <a:srgbClr val="F3F3F3"/>
            </a:solidFill>
            <a:ln w="0" cap="flat">
              <a:noFill/>
              <a:prstDash val="solid"/>
              <a:miter/>
            </a:ln>
          </p:spPr>
          <p:txBody>
            <a:bodyPr rtlCol="0" anchor="ctr"/>
            <a:lstStyle/>
            <a:p>
              <a:endParaRPr lang="en-AR"/>
            </a:p>
          </p:txBody>
        </p:sp>
        <p:sp>
          <p:nvSpPr>
            <p:cNvPr id="103" name="Freeform 102">
              <a:extLst>
                <a:ext uri="{FF2B5EF4-FFF2-40B4-BE49-F238E27FC236}">
                  <a16:creationId xmlns:a16="http://schemas.microsoft.com/office/drawing/2014/main" id="{F5E5E54E-C764-05D5-FEB7-5E77C2054F32}"/>
                </a:ext>
              </a:extLst>
            </p:cNvPr>
            <p:cNvSpPr/>
            <p:nvPr/>
          </p:nvSpPr>
          <p:spPr>
            <a:xfrm>
              <a:off x="3193931" y="3391153"/>
              <a:ext cx="1237399" cy="64308"/>
            </a:xfrm>
            <a:custGeom>
              <a:avLst/>
              <a:gdLst>
                <a:gd name="connsiteX0" fmla="*/ 0 w 1237399"/>
                <a:gd name="connsiteY0" fmla="*/ 0 h 64308"/>
                <a:gd name="connsiteX1" fmla="*/ 1237400 w 1237399"/>
                <a:gd name="connsiteY1" fmla="*/ 0 h 64308"/>
                <a:gd name="connsiteX2" fmla="*/ 1237400 w 1237399"/>
                <a:gd name="connsiteY2" fmla="*/ 64308 h 64308"/>
                <a:gd name="connsiteX3" fmla="*/ 0 w 1237399"/>
                <a:gd name="connsiteY3" fmla="*/ 64308 h 64308"/>
              </a:gdLst>
              <a:ahLst/>
              <a:cxnLst>
                <a:cxn ang="0">
                  <a:pos x="connsiteX0" y="connsiteY0"/>
                </a:cxn>
                <a:cxn ang="0">
                  <a:pos x="connsiteX1" y="connsiteY1"/>
                </a:cxn>
                <a:cxn ang="0">
                  <a:pos x="connsiteX2" y="connsiteY2"/>
                </a:cxn>
                <a:cxn ang="0">
                  <a:pos x="connsiteX3" y="connsiteY3"/>
                </a:cxn>
              </a:cxnLst>
              <a:rect l="l" t="t" r="r" b="b"/>
              <a:pathLst>
                <a:path w="1237399" h="64308">
                  <a:moveTo>
                    <a:pt x="0" y="0"/>
                  </a:moveTo>
                  <a:lnTo>
                    <a:pt x="1237400" y="0"/>
                  </a:lnTo>
                  <a:lnTo>
                    <a:pt x="1237400" y="64308"/>
                  </a:lnTo>
                  <a:lnTo>
                    <a:pt x="0" y="64308"/>
                  </a:lnTo>
                  <a:close/>
                </a:path>
              </a:pathLst>
            </a:custGeom>
            <a:solidFill>
              <a:srgbClr val="DBE4E9"/>
            </a:solidFill>
            <a:ln w="0" cap="flat">
              <a:noFill/>
              <a:prstDash val="solid"/>
              <a:miter/>
            </a:ln>
          </p:spPr>
          <p:txBody>
            <a:bodyPr rtlCol="0" anchor="ctr"/>
            <a:lstStyle/>
            <a:p>
              <a:endParaRPr lang="en-AR"/>
            </a:p>
          </p:txBody>
        </p:sp>
        <p:sp>
          <p:nvSpPr>
            <p:cNvPr id="104" name="Freeform 103">
              <a:extLst>
                <a:ext uri="{FF2B5EF4-FFF2-40B4-BE49-F238E27FC236}">
                  <a16:creationId xmlns:a16="http://schemas.microsoft.com/office/drawing/2014/main" id="{173AB582-3071-D171-D84B-E8F016E98C3A}"/>
                </a:ext>
              </a:extLst>
            </p:cNvPr>
            <p:cNvSpPr/>
            <p:nvPr/>
          </p:nvSpPr>
          <p:spPr>
            <a:xfrm>
              <a:off x="3193931" y="3547718"/>
              <a:ext cx="942094" cy="64308"/>
            </a:xfrm>
            <a:custGeom>
              <a:avLst/>
              <a:gdLst>
                <a:gd name="connsiteX0" fmla="*/ 0 w 942094"/>
                <a:gd name="connsiteY0" fmla="*/ 0 h 64308"/>
                <a:gd name="connsiteX1" fmla="*/ 942095 w 942094"/>
                <a:gd name="connsiteY1" fmla="*/ 0 h 64308"/>
                <a:gd name="connsiteX2" fmla="*/ 942095 w 942094"/>
                <a:gd name="connsiteY2" fmla="*/ 64308 h 64308"/>
                <a:gd name="connsiteX3" fmla="*/ 0 w 942094"/>
                <a:gd name="connsiteY3" fmla="*/ 64308 h 64308"/>
              </a:gdLst>
              <a:ahLst/>
              <a:cxnLst>
                <a:cxn ang="0">
                  <a:pos x="connsiteX0" y="connsiteY0"/>
                </a:cxn>
                <a:cxn ang="0">
                  <a:pos x="connsiteX1" y="connsiteY1"/>
                </a:cxn>
                <a:cxn ang="0">
                  <a:pos x="connsiteX2" y="connsiteY2"/>
                </a:cxn>
                <a:cxn ang="0">
                  <a:pos x="connsiteX3" y="connsiteY3"/>
                </a:cxn>
              </a:cxnLst>
              <a:rect l="l" t="t" r="r" b="b"/>
              <a:pathLst>
                <a:path w="942094" h="64308">
                  <a:moveTo>
                    <a:pt x="0" y="0"/>
                  </a:moveTo>
                  <a:lnTo>
                    <a:pt x="942095" y="0"/>
                  </a:lnTo>
                  <a:lnTo>
                    <a:pt x="942095" y="64308"/>
                  </a:lnTo>
                  <a:lnTo>
                    <a:pt x="0" y="64308"/>
                  </a:lnTo>
                  <a:close/>
                </a:path>
              </a:pathLst>
            </a:custGeom>
            <a:solidFill>
              <a:srgbClr val="DBE4E9"/>
            </a:solidFill>
            <a:ln w="0" cap="flat">
              <a:noFill/>
              <a:prstDash val="solid"/>
              <a:miter/>
            </a:ln>
          </p:spPr>
          <p:txBody>
            <a:bodyPr rtlCol="0" anchor="ctr"/>
            <a:lstStyle/>
            <a:p>
              <a:endParaRPr lang="en-AR"/>
            </a:p>
          </p:txBody>
        </p:sp>
        <p:sp>
          <p:nvSpPr>
            <p:cNvPr id="105" name="Freeform 104">
              <a:extLst>
                <a:ext uri="{FF2B5EF4-FFF2-40B4-BE49-F238E27FC236}">
                  <a16:creationId xmlns:a16="http://schemas.microsoft.com/office/drawing/2014/main" id="{7CDE9FF9-910B-B5CB-A79B-057002546E09}"/>
                </a:ext>
              </a:extLst>
            </p:cNvPr>
            <p:cNvSpPr/>
            <p:nvPr/>
          </p:nvSpPr>
          <p:spPr>
            <a:xfrm>
              <a:off x="3193931" y="3234589"/>
              <a:ext cx="619983" cy="64308"/>
            </a:xfrm>
            <a:custGeom>
              <a:avLst/>
              <a:gdLst>
                <a:gd name="connsiteX0" fmla="*/ 0 w 619983"/>
                <a:gd name="connsiteY0" fmla="*/ 0 h 64308"/>
                <a:gd name="connsiteX1" fmla="*/ 619983 w 619983"/>
                <a:gd name="connsiteY1" fmla="*/ 0 h 64308"/>
                <a:gd name="connsiteX2" fmla="*/ 619983 w 619983"/>
                <a:gd name="connsiteY2" fmla="*/ 64308 h 64308"/>
                <a:gd name="connsiteX3" fmla="*/ 0 w 619983"/>
                <a:gd name="connsiteY3" fmla="*/ 64308 h 64308"/>
              </a:gdLst>
              <a:ahLst/>
              <a:cxnLst>
                <a:cxn ang="0">
                  <a:pos x="connsiteX0" y="connsiteY0"/>
                </a:cxn>
                <a:cxn ang="0">
                  <a:pos x="connsiteX1" y="connsiteY1"/>
                </a:cxn>
                <a:cxn ang="0">
                  <a:pos x="connsiteX2" y="connsiteY2"/>
                </a:cxn>
                <a:cxn ang="0">
                  <a:pos x="connsiteX3" y="connsiteY3"/>
                </a:cxn>
              </a:cxnLst>
              <a:rect l="l" t="t" r="r" b="b"/>
              <a:pathLst>
                <a:path w="619983" h="64308">
                  <a:moveTo>
                    <a:pt x="0" y="0"/>
                  </a:moveTo>
                  <a:lnTo>
                    <a:pt x="619983" y="0"/>
                  </a:lnTo>
                  <a:lnTo>
                    <a:pt x="619983" y="64308"/>
                  </a:lnTo>
                  <a:lnTo>
                    <a:pt x="0" y="64308"/>
                  </a:lnTo>
                  <a:close/>
                </a:path>
              </a:pathLst>
            </a:custGeom>
            <a:solidFill>
              <a:schemeClr val="accent2"/>
            </a:solidFill>
            <a:ln w="0" cap="flat">
              <a:noFill/>
              <a:prstDash val="solid"/>
              <a:miter/>
            </a:ln>
          </p:spPr>
          <p:txBody>
            <a:bodyPr rtlCol="0" anchor="ctr"/>
            <a:lstStyle/>
            <a:p>
              <a:endParaRPr lang="en-AR"/>
            </a:p>
          </p:txBody>
        </p:sp>
        <p:sp>
          <p:nvSpPr>
            <p:cNvPr id="108" name="Freeform 107">
              <a:extLst>
                <a:ext uri="{FF2B5EF4-FFF2-40B4-BE49-F238E27FC236}">
                  <a16:creationId xmlns:a16="http://schemas.microsoft.com/office/drawing/2014/main" id="{95740A5C-87DB-8C9D-471F-0C388371F4BC}"/>
                </a:ext>
              </a:extLst>
            </p:cNvPr>
            <p:cNvSpPr/>
            <p:nvPr/>
          </p:nvSpPr>
          <p:spPr>
            <a:xfrm>
              <a:off x="3193931" y="4000015"/>
              <a:ext cx="1237399" cy="64308"/>
            </a:xfrm>
            <a:custGeom>
              <a:avLst/>
              <a:gdLst>
                <a:gd name="connsiteX0" fmla="*/ 0 w 1237399"/>
                <a:gd name="connsiteY0" fmla="*/ 0 h 64308"/>
                <a:gd name="connsiteX1" fmla="*/ 1237400 w 1237399"/>
                <a:gd name="connsiteY1" fmla="*/ 0 h 64308"/>
                <a:gd name="connsiteX2" fmla="*/ 1237400 w 1237399"/>
                <a:gd name="connsiteY2" fmla="*/ 64308 h 64308"/>
                <a:gd name="connsiteX3" fmla="*/ 0 w 1237399"/>
                <a:gd name="connsiteY3" fmla="*/ 64308 h 64308"/>
              </a:gdLst>
              <a:ahLst/>
              <a:cxnLst>
                <a:cxn ang="0">
                  <a:pos x="connsiteX0" y="connsiteY0"/>
                </a:cxn>
                <a:cxn ang="0">
                  <a:pos x="connsiteX1" y="connsiteY1"/>
                </a:cxn>
                <a:cxn ang="0">
                  <a:pos x="connsiteX2" y="connsiteY2"/>
                </a:cxn>
                <a:cxn ang="0">
                  <a:pos x="connsiteX3" y="connsiteY3"/>
                </a:cxn>
              </a:cxnLst>
              <a:rect l="l" t="t" r="r" b="b"/>
              <a:pathLst>
                <a:path w="1237399" h="64308">
                  <a:moveTo>
                    <a:pt x="0" y="0"/>
                  </a:moveTo>
                  <a:lnTo>
                    <a:pt x="1237400" y="0"/>
                  </a:lnTo>
                  <a:lnTo>
                    <a:pt x="1237400" y="64308"/>
                  </a:lnTo>
                  <a:lnTo>
                    <a:pt x="0" y="64308"/>
                  </a:lnTo>
                  <a:close/>
                </a:path>
              </a:pathLst>
            </a:custGeom>
            <a:solidFill>
              <a:srgbClr val="DBE4E9"/>
            </a:solidFill>
            <a:ln w="0" cap="flat">
              <a:noFill/>
              <a:prstDash val="solid"/>
              <a:miter/>
            </a:ln>
          </p:spPr>
          <p:txBody>
            <a:bodyPr rtlCol="0" anchor="ctr"/>
            <a:lstStyle/>
            <a:p>
              <a:endParaRPr lang="en-AR"/>
            </a:p>
          </p:txBody>
        </p:sp>
        <p:sp>
          <p:nvSpPr>
            <p:cNvPr id="109" name="Freeform 108">
              <a:extLst>
                <a:ext uri="{FF2B5EF4-FFF2-40B4-BE49-F238E27FC236}">
                  <a16:creationId xmlns:a16="http://schemas.microsoft.com/office/drawing/2014/main" id="{69B99F12-3D15-EDE9-16F5-DF875D67DB7C}"/>
                </a:ext>
              </a:extLst>
            </p:cNvPr>
            <p:cNvSpPr/>
            <p:nvPr/>
          </p:nvSpPr>
          <p:spPr>
            <a:xfrm>
              <a:off x="3193931" y="4156579"/>
              <a:ext cx="942094" cy="64308"/>
            </a:xfrm>
            <a:custGeom>
              <a:avLst/>
              <a:gdLst>
                <a:gd name="connsiteX0" fmla="*/ 0 w 942094"/>
                <a:gd name="connsiteY0" fmla="*/ 0 h 64308"/>
                <a:gd name="connsiteX1" fmla="*/ 942095 w 942094"/>
                <a:gd name="connsiteY1" fmla="*/ 0 h 64308"/>
                <a:gd name="connsiteX2" fmla="*/ 942095 w 942094"/>
                <a:gd name="connsiteY2" fmla="*/ 64308 h 64308"/>
                <a:gd name="connsiteX3" fmla="*/ 0 w 942094"/>
                <a:gd name="connsiteY3" fmla="*/ 64308 h 64308"/>
              </a:gdLst>
              <a:ahLst/>
              <a:cxnLst>
                <a:cxn ang="0">
                  <a:pos x="connsiteX0" y="connsiteY0"/>
                </a:cxn>
                <a:cxn ang="0">
                  <a:pos x="connsiteX1" y="connsiteY1"/>
                </a:cxn>
                <a:cxn ang="0">
                  <a:pos x="connsiteX2" y="connsiteY2"/>
                </a:cxn>
                <a:cxn ang="0">
                  <a:pos x="connsiteX3" y="connsiteY3"/>
                </a:cxn>
              </a:cxnLst>
              <a:rect l="l" t="t" r="r" b="b"/>
              <a:pathLst>
                <a:path w="942094" h="64308">
                  <a:moveTo>
                    <a:pt x="0" y="0"/>
                  </a:moveTo>
                  <a:lnTo>
                    <a:pt x="942095" y="0"/>
                  </a:lnTo>
                  <a:lnTo>
                    <a:pt x="942095" y="64308"/>
                  </a:lnTo>
                  <a:lnTo>
                    <a:pt x="0" y="64308"/>
                  </a:lnTo>
                  <a:close/>
                </a:path>
              </a:pathLst>
            </a:custGeom>
            <a:solidFill>
              <a:srgbClr val="DBE4E9"/>
            </a:solidFill>
            <a:ln w="0" cap="flat">
              <a:noFill/>
              <a:prstDash val="solid"/>
              <a:miter/>
            </a:ln>
          </p:spPr>
          <p:txBody>
            <a:bodyPr rtlCol="0" anchor="ctr"/>
            <a:lstStyle/>
            <a:p>
              <a:endParaRPr lang="en-AR"/>
            </a:p>
          </p:txBody>
        </p:sp>
        <p:sp>
          <p:nvSpPr>
            <p:cNvPr id="110" name="Freeform 109">
              <a:extLst>
                <a:ext uri="{FF2B5EF4-FFF2-40B4-BE49-F238E27FC236}">
                  <a16:creationId xmlns:a16="http://schemas.microsoft.com/office/drawing/2014/main" id="{3CFCEE4D-B790-751E-BF32-810CE3426313}"/>
                </a:ext>
              </a:extLst>
            </p:cNvPr>
            <p:cNvSpPr/>
            <p:nvPr/>
          </p:nvSpPr>
          <p:spPr>
            <a:xfrm>
              <a:off x="3193931" y="3843450"/>
              <a:ext cx="619983" cy="64308"/>
            </a:xfrm>
            <a:custGeom>
              <a:avLst/>
              <a:gdLst>
                <a:gd name="connsiteX0" fmla="*/ 0 w 619983"/>
                <a:gd name="connsiteY0" fmla="*/ 0 h 64308"/>
                <a:gd name="connsiteX1" fmla="*/ 619983 w 619983"/>
                <a:gd name="connsiteY1" fmla="*/ 0 h 64308"/>
                <a:gd name="connsiteX2" fmla="*/ 619983 w 619983"/>
                <a:gd name="connsiteY2" fmla="*/ 64308 h 64308"/>
                <a:gd name="connsiteX3" fmla="*/ 0 w 619983"/>
                <a:gd name="connsiteY3" fmla="*/ 64308 h 64308"/>
              </a:gdLst>
              <a:ahLst/>
              <a:cxnLst>
                <a:cxn ang="0">
                  <a:pos x="connsiteX0" y="connsiteY0"/>
                </a:cxn>
                <a:cxn ang="0">
                  <a:pos x="connsiteX1" y="connsiteY1"/>
                </a:cxn>
                <a:cxn ang="0">
                  <a:pos x="connsiteX2" y="connsiteY2"/>
                </a:cxn>
                <a:cxn ang="0">
                  <a:pos x="connsiteX3" y="connsiteY3"/>
                </a:cxn>
              </a:cxnLst>
              <a:rect l="l" t="t" r="r" b="b"/>
              <a:pathLst>
                <a:path w="619983" h="64308">
                  <a:moveTo>
                    <a:pt x="0" y="0"/>
                  </a:moveTo>
                  <a:lnTo>
                    <a:pt x="619983" y="0"/>
                  </a:lnTo>
                  <a:lnTo>
                    <a:pt x="619983" y="64308"/>
                  </a:lnTo>
                  <a:lnTo>
                    <a:pt x="0" y="64308"/>
                  </a:lnTo>
                  <a:close/>
                </a:path>
              </a:pathLst>
            </a:custGeom>
            <a:solidFill>
              <a:schemeClr val="accent2"/>
            </a:solidFill>
            <a:ln w="0" cap="flat">
              <a:noFill/>
              <a:prstDash val="solid"/>
              <a:miter/>
            </a:ln>
          </p:spPr>
          <p:txBody>
            <a:bodyPr rtlCol="0" anchor="ctr"/>
            <a:lstStyle/>
            <a:p>
              <a:endParaRPr lang="en-AR"/>
            </a:p>
          </p:txBody>
        </p:sp>
        <p:sp>
          <p:nvSpPr>
            <p:cNvPr id="113" name="Freeform 112">
              <a:extLst>
                <a:ext uri="{FF2B5EF4-FFF2-40B4-BE49-F238E27FC236}">
                  <a16:creationId xmlns:a16="http://schemas.microsoft.com/office/drawing/2014/main" id="{40A5669A-7B99-236D-26E0-82AD83AFC015}"/>
                </a:ext>
              </a:extLst>
            </p:cNvPr>
            <p:cNvSpPr/>
            <p:nvPr/>
          </p:nvSpPr>
          <p:spPr>
            <a:xfrm>
              <a:off x="3193931" y="4608876"/>
              <a:ext cx="1237399" cy="64308"/>
            </a:xfrm>
            <a:custGeom>
              <a:avLst/>
              <a:gdLst>
                <a:gd name="connsiteX0" fmla="*/ 0 w 1237399"/>
                <a:gd name="connsiteY0" fmla="*/ 0 h 64308"/>
                <a:gd name="connsiteX1" fmla="*/ 1237400 w 1237399"/>
                <a:gd name="connsiteY1" fmla="*/ 0 h 64308"/>
                <a:gd name="connsiteX2" fmla="*/ 1237400 w 1237399"/>
                <a:gd name="connsiteY2" fmla="*/ 64308 h 64308"/>
                <a:gd name="connsiteX3" fmla="*/ 0 w 1237399"/>
                <a:gd name="connsiteY3" fmla="*/ 64308 h 64308"/>
              </a:gdLst>
              <a:ahLst/>
              <a:cxnLst>
                <a:cxn ang="0">
                  <a:pos x="connsiteX0" y="connsiteY0"/>
                </a:cxn>
                <a:cxn ang="0">
                  <a:pos x="connsiteX1" y="connsiteY1"/>
                </a:cxn>
                <a:cxn ang="0">
                  <a:pos x="connsiteX2" y="connsiteY2"/>
                </a:cxn>
                <a:cxn ang="0">
                  <a:pos x="connsiteX3" y="connsiteY3"/>
                </a:cxn>
              </a:cxnLst>
              <a:rect l="l" t="t" r="r" b="b"/>
              <a:pathLst>
                <a:path w="1237399" h="64308">
                  <a:moveTo>
                    <a:pt x="0" y="0"/>
                  </a:moveTo>
                  <a:lnTo>
                    <a:pt x="1237400" y="0"/>
                  </a:lnTo>
                  <a:lnTo>
                    <a:pt x="1237400" y="64308"/>
                  </a:lnTo>
                  <a:lnTo>
                    <a:pt x="0" y="64308"/>
                  </a:lnTo>
                  <a:close/>
                </a:path>
              </a:pathLst>
            </a:custGeom>
            <a:solidFill>
              <a:srgbClr val="DBE4E9"/>
            </a:solidFill>
            <a:ln w="0" cap="flat">
              <a:noFill/>
              <a:prstDash val="solid"/>
              <a:miter/>
            </a:ln>
          </p:spPr>
          <p:txBody>
            <a:bodyPr rtlCol="0" anchor="ctr"/>
            <a:lstStyle/>
            <a:p>
              <a:endParaRPr lang="en-AR"/>
            </a:p>
          </p:txBody>
        </p:sp>
        <p:sp>
          <p:nvSpPr>
            <p:cNvPr id="114" name="Freeform 113">
              <a:extLst>
                <a:ext uri="{FF2B5EF4-FFF2-40B4-BE49-F238E27FC236}">
                  <a16:creationId xmlns:a16="http://schemas.microsoft.com/office/drawing/2014/main" id="{80B274BC-FD03-45F5-5121-566DE3A09B33}"/>
                </a:ext>
              </a:extLst>
            </p:cNvPr>
            <p:cNvSpPr/>
            <p:nvPr/>
          </p:nvSpPr>
          <p:spPr>
            <a:xfrm>
              <a:off x="3193931" y="4765440"/>
              <a:ext cx="942094" cy="64308"/>
            </a:xfrm>
            <a:custGeom>
              <a:avLst/>
              <a:gdLst>
                <a:gd name="connsiteX0" fmla="*/ 0 w 942094"/>
                <a:gd name="connsiteY0" fmla="*/ 0 h 64308"/>
                <a:gd name="connsiteX1" fmla="*/ 942095 w 942094"/>
                <a:gd name="connsiteY1" fmla="*/ 0 h 64308"/>
                <a:gd name="connsiteX2" fmla="*/ 942095 w 942094"/>
                <a:gd name="connsiteY2" fmla="*/ 64308 h 64308"/>
                <a:gd name="connsiteX3" fmla="*/ 0 w 942094"/>
                <a:gd name="connsiteY3" fmla="*/ 64308 h 64308"/>
              </a:gdLst>
              <a:ahLst/>
              <a:cxnLst>
                <a:cxn ang="0">
                  <a:pos x="connsiteX0" y="connsiteY0"/>
                </a:cxn>
                <a:cxn ang="0">
                  <a:pos x="connsiteX1" y="connsiteY1"/>
                </a:cxn>
                <a:cxn ang="0">
                  <a:pos x="connsiteX2" y="connsiteY2"/>
                </a:cxn>
                <a:cxn ang="0">
                  <a:pos x="connsiteX3" y="connsiteY3"/>
                </a:cxn>
              </a:cxnLst>
              <a:rect l="l" t="t" r="r" b="b"/>
              <a:pathLst>
                <a:path w="942094" h="64308">
                  <a:moveTo>
                    <a:pt x="0" y="0"/>
                  </a:moveTo>
                  <a:lnTo>
                    <a:pt x="942095" y="0"/>
                  </a:lnTo>
                  <a:lnTo>
                    <a:pt x="942095" y="64308"/>
                  </a:lnTo>
                  <a:lnTo>
                    <a:pt x="0" y="64308"/>
                  </a:lnTo>
                  <a:close/>
                </a:path>
              </a:pathLst>
            </a:custGeom>
            <a:solidFill>
              <a:srgbClr val="DBE4E9"/>
            </a:solidFill>
            <a:ln w="0" cap="flat">
              <a:noFill/>
              <a:prstDash val="solid"/>
              <a:miter/>
            </a:ln>
          </p:spPr>
          <p:txBody>
            <a:bodyPr rtlCol="0" anchor="ctr"/>
            <a:lstStyle/>
            <a:p>
              <a:endParaRPr lang="en-AR"/>
            </a:p>
          </p:txBody>
        </p:sp>
        <p:sp>
          <p:nvSpPr>
            <p:cNvPr id="115" name="Freeform 114">
              <a:extLst>
                <a:ext uri="{FF2B5EF4-FFF2-40B4-BE49-F238E27FC236}">
                  <a16:creationId xmlns:a16="http://schemas.microsoft.com/office/drawing/2014/main" id="{D10921E9-C60C-CD37-821A-E62645C579B8}"/>
                </a:ext>
              </a:extLst>
            </p:cNvPr>
            <p:cNvSpPr/>
            <p:nvPr/>
          </p:nvSpPr>
          <p:spPr>
            <a:xfrm>
              <a:off x="3193931" y="4452311"/>
              <a:ext cx="619983" cy="64308"/>
            </a:xfrm>
            <a:custGeom>
              <a:avLst/>
              <a:gdLst>
                <a:gd name="connsiteX0" fmla="*/ 0 w 619983"/>
                <a:gd name="connsiteY0" fmla="*/ 0 h 64308"/>
                <a:gd name="connsiteX1" fmla="*/ 619983 w 619983"/>
                <a:gd name="connsiteY1" fmla="*/ 0 h 64308"/>
                <a:gd name="connsiteX2" fmla="*/ 619983 w 619983"/>
                <a:gd name="connsiteY2" fmla="*/ 64308 h 64308"/>
                <a:gd name="connsiteX3" fmla="*/ 0 w 619983"/>
                <a:gd name="connsiteY3" fmla="*/ 64308 h 64308"/>
              </a:gdLst>
              <a:ahLst/>
              <a:cxnLst>
                <a:cxn ang="0">
                  <a:pos x="connsiteX0" y="connsiteY0"/>
                </a:cxn>
                <a:cxn ang="0">
                  <a:pos x="connsiteX1" y="connsiteY1"/>
                </a:cxn>
                <a:cxn ang="0">
                  <a:pos x="connsiteX2" y="connsiteY2"/>
                </a:cxn>
                <a:cxn ang="0">
                  <a:pos x="connsiteX3" y="connsiteY3"/>
                </a:cxn>
              </a:cxnLst>
              <a:rect l="l" t="t" r="r" b="b"/>
              <a:pathLst>
                <a:path w="619983" h="64308">
                  <a:moveTo>
                    <a:pt x="0" y="0"/>
                  </a:moveTo>
                  <a:lnTo>
                    <a:pt x="619983" y="0"/>
                  </a:lnTo>
                  <a:lnTo>
                    <a:pt x="619983" y="64308"/>
                  </a:lnTo>
                  <a:lnTo>
                    <a:pt x="0" y="64308"/>
                  </a:lnTo>
                  <a:close/>
                </a:path>
              </a:pathLst>
            </a:custGeom>
            <a:solidFill>
              <a:schemeClr val="accent2"/>
            </a:solidFill>
            <a:ln w="0" cap="flat">
              <a:noFill/>
              <a:prstDash val="solid"/>
              <a:miter/>
            </a:ln>
          </p:spPr>
          <p:txBody>
            <a:bodyPr rtlCol="0" anchor="ctr"/>
            <a:lstStyle/>
            <a:p>
              <a:endParaRPr lang="en-AR"/>
            </a:p>
          </p:txBody>
        </p:sp>
        <p:sp>
          <p:nvSpPr>
            <p:cNvPr id="118" name="Freeform 117">
              <a:extLst>
                <a:ext uri="{FF2B5EF4-FFF2-40B4-BE49-F238E27FC236}">
                  <a16:creationId xmlns:a16="http://schemas.microsoft.com/office/drawing/2014/main" id="{3B314882-E6CA-51CA-EAFD-865FA9ABFAF3}"/>
                </a:ext>
              </a:extLst>
            </p:cNvPr>
            <p:cNvSpPr/>
            <p:nvPr/>
          </p:nvSpPr>
          <p:spPr>
            <a:xfrm>
              <a:off x="3193931" y="5217737"/>
              <a:ext cx="1237399" cy="64308"/>
            </a:xfrm>
            <a:custGeom>
              <a:avLst/>
              <a:gdLst>
                <a:gd name="connsiteX0" fmla="*/ 0 w 1237399"/>
                <a:gd name="connsiteY0" fmla="*/ 0 h 64308"/>
                <a:gd name="connsiteX1" fmla="*/ 1237400 w 1237399"/>
                <a:gd name="connsiteY1" fmla="*/ 0 h 64308"/>
                <a:gd name="connsiteX2" fmla="*/ 1237400 w 1237399"/>
                <a:gd name="connsiteY2" fmla="*/ 64308 h 64308"/>
                <a:gd name="connsiteX3" fmla="*/ 0 w 1237399"/>
                <a:gd name="connsiteY3" fmla="*/ 64308 h 64308"/>
              </a:gdLst>
              <a:ahLst/>
              <a:cxnLst>
                <a:cxn ang="0">
                  <a:pos x="connsiteX0" y="connsiteY0"/>
                </a:cxn>
                <a:cxn ang="0">
                  <a:pos x="connsiteX1" y="connsiteY1"/>
                </a:cxn>
                <a:cxn ang="0">
                  <a:pos x="connsiteX2" y="connsiteY2"/>
                </a:cxn>
                <a:cxn ang="0">
                  <a:pos x="connsiteX3" y="connsiteY3"/>
                </a:cxn>
              </a:cxnLst>
              <a:rect l="l" t="t" r="r" b="b"/>
              <a:pathLst>
                <a:path w="1237399" h="64308">
                  <a:moveTo>
                    <a:pt x="0" y="0"/>
                  </a:moveTo>
                  <a:lnTo>
                    <a:pt x="1237400" y="0"/>
                  </a:lnTo>
                  <a:lnTo>
                    <a:pt x="1237400" y="64308"/>
                  </a:lnTo>
                  <a:lnTo>
                    <a:pt x="0" y="64308"/>
                  </a:lnTo>
                  <a:close/>
                </a:path>
              </a:pathLst>
            </a:custGeom>
            <a:solidFill>
              <a:srgbClr val="DBE4E9"/>
            </a:solidFill>
            <a:ln w="0" cap="flat">
              <a:noFill/>
              <a:prstDash val="solid"/>
              <a:miter/>
            </a:ln>
          </p:spPr>
          <p:txBody>
            <a:bodyPr rtlCol="0" anchor="ctr"/>
            <a:lstStyle/>
            <a:p>
              <a:endParaRPr lang="en-AR"/>
            </a:p>
          </p:txBody>
        </p:sp>
        <p:sp>
          <p:nvSpPr>
            <p:cNvPr id="119" name="Freeform 118">
              <a:extLst>
                <a:ext uri="{FF2B5EF4-FFF2-40B4-BE49-F238E27FC236}">
                  <a16:creationId xmlns:a16="http://schemas.microsoft.com/office/drawing/2014/main" id="{609EEB90-7EA0-EC80-E3AF-5D371E366898}"/>
                </a:ext>
              </a:extLst>
            </p:cNvPr>
            <p:cNvSpPr/>
            <p:nvPr/>
          </p:nvSpPr>
          <p:spPr>
            <a:xfrm>
              <a:off x="3193931" y="5374301"/>
              <a:ext cx="942094" cy="64308"/>
            </a:xfrm>
            <a:custGeom>
              <a:avLst/>
              <a:gdLst>
                <a:gd name="connsiteX0" fmla="*/ 0 w 942094"/>
                <a:gd name="connsiteY0" fmla="*/ 0 h 64308"/>
                <a:gd name="connsiteX1" fmla="*/ 942095 w 942094"/>
                <a:gd name="connsiteY1" fmla="*/ 0 h 64308"/>
                <a:gd name="connsiteX2" fmla="*/ 942095 w 942094"/>
                <a:gd name="connsiteY2" fmla="*/ 64308 h 64308"/>
                <a:gd name="connsiteX3" fmla="*/ 0 w 942094"/>
                <a:gd name="connsiteY3" fmla="*/ 64308 h 64308"/>
              </a:gdLst>
              <a:ahLst/>
              <a:cxnLst>
                <a:cxn ang="0">
                  <a:pos x="connsiteX0" y="connsiteY0"/>
                </a:cxn>
                <a:cxn ang="0">
                  <a:pos x="connsiteX1" y="connsiteY1"/>
                </a:cxn>
                <a:cxn ang="0">
                  <a:pos x="connsiteX2" y="connsiteY2"/>
                </a:cxn>
                <a:cxn ang="0">
                  <a:pos x="connsiteX3" y="connsiteY3"/>
                </a:cxn>
              </a:cxnLst>
              <a:rect l="l" t="t" r="r" b="b"/>
              <a:pathLst>
                <a:path w="942094" h="64308">
                  <a:moveTo>
                    <a:pt x="0" y="0"/>
                  </a:moveTo>
                  <a:lnTo>
                    <a:pt x="942095" y="0"/>
                  </a:lnTo>
                  <a:lnTo>
                    <a:pt x="942095" y="64308"/>
                  </a:lnTo>
                  <a:lnTo>
                    <a:pt x="0" y="64308"/>
                  </a:lnTo>
                  <a:close/>
                </a:path>
              </a:pathLst>
            </a:custGeom>
            <a:solidFill>
              <a:srgbClr val="DBE4E9"/>
            </a:solidFill>
            <a:ln w="0" cap="flat">
              <a:noFill/>
              <a:prstDash val="solid"/>
              <a:miter/>
            </a:ln>
          </p:spPr>
          <p:txBody>
            <a:bodyPr rtlCol="0" anchor="ctr"/>
            <a:lstStyle/>
            <a:p>
              <a:endParaRPr lang="en-AR"/>
            </a:p>
          </p:txBody>
        </p:sp>
        <p:sp>
          <p:nvSpPr>
            <p:cNvPr id="120" name="Freeform 119">
              <a:extLst>
                <a:ext uri="{FF2B5EF4-FFF2-40B4-BE49-F238E27FC236}">
                  <a16:creationId xmlns:a16="http://schemas.microsoft.com/office/drawing/2014/main" id="{9843B8A6-2B10-8A28-68CC-ECFE0D442D62}"/>
                </a:ext>
              </a:extLst>
            </p:cNvPr>
            <p:cNvSpPr/>
            <p:nvPr/>
          </p:nvSpPr>
          <p:spPr>
            <a:xfrm>
              <a:off x="3193931" y="5061173"/>
              <a:ext cx="619983" cy="64308"/>
            </a:xfrm>
            <a:custGeom>
              <a:avLst/>
              <a:gdLst>
                <a:gd name="connsiteX0" fmla="*/ 0 w 619983"/>
                <a:gd name="connsiteY0" fmla="*/ 0 h 64308"/>
                <a:gd name="connsiteX1" fmla="*/ 619983 w 619983"/>
                <a:gd name="connsiteY1" fmla="*/ 0 h 64308"/>
                <a:gd name="connsiteX2" fmla="*/ 619983 w 619983"/>
                <a:gd name="connsiteY2" fmla="*/ 64308 h 64308"/>
                <a:gd name="connsiteX3" fmla="*/ 0 w 619983"/>
                <a:gd name="connsiteY3" fmla="*/ 64308 h 64308"/>
              </a:gdLst>
              <a:ahLst/>
              <a:cxnLst>
                <a:cxn ang="0">
                  <a:pos x="connsiteX0" y="connsiteY0"/>
                </a:cxn>
                <a:cxn ang="0">
                  <a:pos x="connsiteX1" y="connsiteY1"/>
                </a:cxn>
                <a:cxn ang="0">
                  <a:pos x="connsiteX2" y="connsiteY2"/>
                </a:cxn>
                <a:cxn ang="0">
                  <a:pos x="connsiteX3" y="connsiteY3"/>
                </a:cxn>
              </a:cxnLst>
              <a:rect l="l" t="t" r="r" b="b"/>
              <a:pathLst>
                <a:path w="619983" h="64308">
                  <a:moveTo>
                    <a:pt x="0" y="0"/>
                  </a:moveTo>
                  <a:lnTo>
                    <a:pt x="619983" y="0"/>
                  </a:lnTo>
                  <a:lnTo>
                    <a:pt x="619983" y="64308"/>
                  </a:lnTo>
                  <a:lnTo>
                    <a:pt x="0" y="64308"/>
                  </a:lnTo>
                  <a:close/>
                </a:path>
              </a:pathLst>
            </a:custGeom>
            <a:solidFill>
              <a:schemeClr val="accent2"/>
            </a:solidFill>
            <a:ln w="0" cap="flat">
              <a:noFill/>
              <a:prstDash val="solid"/>
              <a:miter/>
            </a:ln>
          </p:spPr>
          <p:txBody>
            <a:bodyPr rtlCol="0" anchor="ctr"/>
            <a:lstStyle/>
            <a:p>
              <a:endParaRPr lang="en-AR"/>
            </a:p>
          </p:txBody>
        </p:sp>
        <p:sp>
          <p:nvSpPr>
            <p:cNvPr id="122" name="Freeform 121">
              <a:extLst>
                <a:ext uri="{FF2B5EF4-FFF2-40B4-BE49-F238E27FC236}">
                  <a16:creationId xmlns:a16="http://schemas.microsoft.com/office/drawing/2014/main" id="{30FF6383-3DBF-A229-CE80-EF48023E3709}"/>
                </a:ext>
              </a:extLst>
            </p:cNvPr>
            <p:cNvSpPr/>
            <p:nvPr/>
          </p:nvSpPr>
          <p:spPr>
            <a:xfrm>
              <a:off x="2733792" y="5152716"/>
              <a:ext cx="247537" cy="194636"/>
            </a:xfrm>
            <a:custGeom>
              <a:avLst/>
              <a:gdLst>
                <a:gd name="connsiteX0" fmla="*/ 85839 w 247537"/>
                <a:gd name="connsiteY0" fmla="*/ 194636 h 194636"/>
                <a:gd name="connsiteX1" fmla="*/ 78140 w 247537"/>
                <a:gd name="connsiteY1" fmla="*/ 191499 h 194636"/>
                <a:gd name="connsiteX2" fmla="*/ 3137 w 247537"/>
                <a:gd name="connsiteY2" fmla="*/ 116496 h 194636"/>
                <a:gd name="connsiteX3" fmla="*/ 0 w 247537"/>
                <a:gd name="connsiteY3" fmla="*/ 108797 h 194636"/>
                <a:gd name="connsiteX4" fmla="*/ 3137 w 247537"/>
                <a:gd name="connsiteY4" fmla="*/ 101097 h 194636"/>
                <a:gd name="connsiteX5" fmla="*/ 25238 w 247537"/>
                <a:gd name="connsiteY5" fmla="*/ 78995 h 194636"/>
                <a:gd name="connsiteX6" fmla="*/ 32938 w 247537"/>
                <a:gd name="connsiteY6" fmla="*/ 75858 h 194636"/>
                <a:gd name="connsiteX7" fmla="*/ 40638 w 247537"/>
                <a:gd name="connsiteY7" fmla="*/ 78995 h 194636"/>
                <a:gd name="connsiteX8" fmla="*/ 85839 w 247537"/>
                <a:gd name="connsiteY8" fmla="*/ 124196 h 194636"/>
                <a:gd name="connsiteX9" fmla="*/ 206899 w 247537"/>
                <a:gd name="connsiteY9" fmla="*/ 3137 h 194636"/>
                <a:gd name="connsiteX10" fmla="*/ 214599 w 247537"/>
                <a:gd name="connsiteY10" fmla="*/ 0 h 194636"/>
                <a:gd name="connsiteX11" fmla="*/ 222298 w 247537"/>
                <a:gd name="connsiteY11" fmla="*/ 3137 h 194636"/>
                <a:gd name="connsiteX12" fmla="*/ 244400 w 247537"/>
                <a:gd name="connsiteY12" fmla="*/ 25239 h 194636"/>
                <a:gd name="connsiteX13" fmla="*/ 247537 w 247537"/>
                <a:gd name="connsiteY13" fmla="*/ 32938 h 194636"/>
                <a:gd name="connsiteX14" fmla="*/ 244400 w 247537"/>
                <a:gd name="connsiteY14" fmla="*/ 40638 h 194636"/>
                <a:gd name="connsiteX15" fmla="*/ 93539 w 247537"/>
                <a:gd name="connsiteY15" fmla="*/ 191499 h 194636"/>
                <a:gd name="connsiteX16" fmla="*/ 85839 w 247537"/>
                <a:gd name="connsiteY16" fmla="*/ 194636 h 194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537" h="194636">
                  <a:moveTo>
                    <a:pt x="85839" y="194636"/>
                  </a:moveTo>
                  <a:cubicBezTo>
                    <a:pt x="82988" y="194636"/>
                    <a:pt x="80136" y="193495"/>
                    <a:pt x="78140" y="191499"/>
                  </a:cubicBezTo>
                  <a:lnTo>
                    <a:pt x="3137" y="116496"/>
                  </a:lnTo>
                  <a:cubicBezTo>
                    <a:pt x="1141" y="114500"/>
                    <a:pt x="0" y="111648"/>
                    <a:pt x="0" y="108797"/>
                  </a:cubicBezTo>
                  <a:cubicBezTo>
                    <a:pt x="0" y="105945"/>
                    <a:pt x="1141" y="103093"/>
                    <a:pt x="3137" y="101097"/>
                  </a:cubicBezTo>
                  <a:lnTo>
                    <a:pt x="25238" y="78995"/>
                  </a:lnTo>
                  <a:cubicBezTo>
                    <a:pt x="27235" y="76999"/>
                    <a:pt x="30087" y="75858"/>
                    <a:pt x="32938" y="75858"/>
                  </a:cubicBezTo>
                  <a:cubicBezTo>
                    <a:pt x="35790" y="75858"/>
                    <a:pt x="38499" y="76999"/>
                    <a:pt x="40638" y="78995"/>
                  </a:cubicBezTo>
                  <a:lnTo>
                    <a:pt x="85839" y="124196"/>
                  </a:lnTo>
                  <a:lnTo>
                    <a:pt x="206899" y="3137"/>
                  </a:lnTo>
                  <a:cubicBezTo>
                    <a:pt x="208895" y="1141"/>
                    <a:pt x="211747" y="0"/>
                    <a:pt x="214599" y="0"/>
                  </a:cubicBezTo>
                  <a:cubicBezTo>
                    <a:pt x="217450" y="0"/>
                    <a:pt x="220160" y="1141"/>
                    <a:pt x="222298" y="3137"/>
                  </a:cubicBezTo>
                  <a:lnTo>
                    <a:pt x="244400" y="25239"/>
                  </a:lnTo>
                  <a:cubicBezTo>
                    <a:pt x="246396" y="27235"/>
                    <a:pt x="247537" y="30087"/>
                    <a:pt x="247537" y="32938"/>
                  </a:cubicBezTo>
                  <a:cubicBezTo>
                    <a:pt x="247537" y="35790"/>
                    <a:pt x="246396" y="38642"/>
                    <a:pt x="244400" y="40638"/>
                  </a:cubicBezTo>
                  <a:lnTo>
                    <a:pt x="93539" y="191499"/>
                  </a:lnTo>
                  <a:cubicBezTo>
                    <a:pt x="91543" y="193495"/>
                    <a:pt x="88691" y="194636"/>
                    <a:pt x="85839" y="194636"/>
                  </a:cubicBezTo>
                  <a:close/>
                </a:path>
              </a:pathLst>
            </a:custGeom>
            <a:solidFill>
              <a:srgbClr val="FFFFFF"/>
            </a:solidFill>
            <a:ln w="0" cap="flat">
              <a:noFill/>
              <a:prstDash val="solid"/>
              <a:miter/>
            </a:ln>
          </p:spPr>
          <p:txBody>
            <a:bodyPr rtlCol="0" anchor="ctr"/>
            <a:lstStyle/>
            <a:p>
              <a:endParaRPr lang="en-AR"/>
            </a:p>
          </p:txBody>
        </p:sp>
      </p:grpSp>
      <p:grpSp>
        <p:nvGrpSpPr>
          <p:cNvPr id="126" name="Group 125">
            <a:extLst>
              <a:ext uri="{FF2B5EF4-FFF2-40B4-BE49-F238E27FC236}">
                <a16:creationId xmlns:a16="http://schemas.microsoft.com/office/drawing/2014/main" id="{8C53CE1F-43D2-7D0E-2AF3-5298B52EF3C1}"/>
              </a:ext>
            </a:extLst>
          </p:cNvPr>
          <p:cNvGrpSpPr>
            <a:grpSpLocks noChangeAspect="1"/>
          </p:cNvGrpSpPr>
          <p:nvPr/>
        </p:nvGrpSpPr>
        <p:grpSpPr>
          <a:xfrm rot="225177">
            <a:off x="7924210" y="3218043"/>
            <a:ext cx="319798" cy="2386584"/>
            <a:chOff x="2865502" y="3281490"/>
            <a:chExt cx="349897" cy="2611204"/>
          </a:xfrm>
        </p:grpSpPr>
        <p:pic>
          <p:nvPicPr>
            <p:cNvPr id="94" name="Graphic 93">
              <a:extLst>
                <a:ext uri="{FF2B5EF4-FFF2-40B4-BE49-F238E27FC236}">
                  <a16:creationId xmlns:a16="http://schemas.microsoft.com/office/drawing/2014/main" id="{9237A817-4E70-0BB6-233D-EBC35E180D6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865502" y="3281490"/>
              <a:ext cx="349897" cy="349897"/>
            </a:xfrm>
            <a:prstGeom prst="rect">
              <a:avLst/>
            </a:prstGeom>
          </p:spPr>
        </p:pic>
        <p:pic>
          <p:nvPicPr>
            <p:cNvPr id="123" name="Graphic 122">
              <a:extLst>
                <a:ext uri="{FF2B5EF4-FFF2-40B4-BE49-F238E27FC236}">
                  <a16:creationId xmlns:a16="http://schemas.microsoft.com/office/drawing/2014/main" id="{CEC25979-FA0F-080A-66AC-BD7630B25A5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865502" y="4054613"/>
              <a:ext cx="349897" cy="349897"/>
            </a:xfrm>
            <a:prstGeom prst="rect">
              <a:avLst/>
            </a:prstGeom>
          </p:spPr>
        </p:pic>
        <p:pic>
          <p:nvPicPr>
            <p:cNvPr id="124" name="Graphic 123">
              <a:extLst>
                <a:ext uri="{FF2B5EF4-FFF2-40B4-BE49-F238E27FC236}">
                  <a16:creationId xmlns:a16="http://schemas.microsoft.com/office/drawing/2014/main" id="{EA496ECA-20EC-93C0-110A-836C4E753A9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865502" y="4786682"/>
              <a:ext cx="349897" cy="349897"/>
            </a:xfrm>
            <a:prstGeom prst="rect">
              <a:avLst/>
            </a:prstGeom>
          </p:spPr>
        </p:pic>
        <p:pic>
          <p:nvPicPr>
            <p:cNvPr id="125" name="Graphic 124">
              <a:extLst>
                <a:ext uri="{FF2B5EF4-FFF2-40B4-BE49-F238E27FC236}">
                  <a16:creationId xmlns:a16="http://schemas.microsoft.com/office/drawing/2014/main" id="{DCA552E1-0D69-AB2D-C99E-8236C9F6B51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2865502" y="5542797"/>
              <a:ext cx="349897" cy="349897"/>
            </a:xfrm>
            <a:prstGeom prst="rect">
              <a:avLst/>
            </a:prstGeom>
          </p:spPr>
        </p:pic>
      </p:grpSp>
      <p:sp>
        <p:nvSpPr>
          <p:cNvPr id="93" name="Rectangle 92">
            <a:hlinkClick r:id="rId14" action="ppaction://hlinksldjump"/>
            <a:extLst>
              <a:ext uri="{FF2B5EF4-FFF2-40B4-BE49-F238E27FC236}">
                <a16:creationId xmlns:a16="http://schemas.microsoft.com/office/drawing/2014/main" id="{64A1DC0A-DF00-E85A-7FBF-88A18D44AE48}"/>
              </a:ext>
            </a:extLst>
          </p:cNvPr>
          <p:cNvSpPr/>
          <p:nvPr/>
        </p:nvSpPr>
        <p:spPr>
          <a:xfrm>
            <a:off x="7484275" y="5724540"/>
            <a:ext cx="2422658"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5" name="Group 4">
            <a:extLst>
              <a:ext uri="{FF2B5EF4-FFF2-40B4-BE49-F238E27FC236}">
                <a16:creationId xmlns:a16="http://schemas.microsoft.com/office/drawing/2014/main" id="{68801733-E0BB-2F2F-CC37-D67C94DEF9B7}"/>
              </a:ext>
            </a:extLst>
          </p:cNvPr>
          <p:cNvGrpSpPr/>
          <p:nvPr/>
        </p:nvGrpSpPr>
        <p:grpSpPr>
          <a:xfrm rot="266534">
            <a:off x="7529565" y="5785089"/>
            <a:ext cx="2298700" cy="640481"/>
            <a:chOff x="5651500" y="6217518"/>
            <a:chExt cx="2298700" cy="640481"/>
          </a:xfrm>
        </p:grpSpPr>
        <p:sp>
          <p:nvSpPr>
            <p:cNvPr id="34" name="Rectangle: Rounded Corners 33">
              <a:extLst>
                <a:ext uri="{FF2B5EF4-FFF2-40B4-BE49-F238E27FC236}">
                  <a16:creationId xmlns:a16="http://schemas.microsoft.com/office/drawing/2014/main" id="{EDB29BC0-C305-C042-3414-A67A160443B1}"/>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35" name="Chevron 23">
              <a:extLst>
                <a:ext uri="{FF2B5EF4-FFF2-40B4-BE49-F238E27FC236}">
                  <a16:creationId xmlns:a16="http://schemas.microsoft.com/office/drawing/2014/main" id="{86DBEAE5-0AE3-F82C-20BF-DEF52CEE87AB}"/>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
        <p:nvSpPr>
          <p:cNvPr id="36" name="Slide Number Placeholder 35">
            <a:extLst>
              <a:ext uri="{FF2B5EF4-FFF2-40B4-BE49-F238E27FC236}">
                <a16:creationId xmlns:a16="http://schemas.microsoft.com/office/drawing/2014/main" id="{E1FBD226-373F-EA21-BC4F-D3B8D6A37C7F}"/>
              </a:ext>
            </a:extLst>
          </p:cNvPr>
          <p:cNvSpPr>
            <a:spLocks noGrp="1"/>
          </p:cNvSpPr>
          <p:nvPr>
            <p:ph type="sldNum" sz="quarter" idx="12"/>
          </p:nvPr>
        </p:nvSpPr>
        <p:spPr/>
        <p:txBody>
          <a:bodyPr/>
          <a:lstStyle/>
          <a:p>
            <a:fld id="{A31C51CB-94C2-40E2-B070-08CEE3D6A386}" type="slidenum">
              <a:rPr lang="en-GB" smtClean="0"/>
              <a:t>13</a:t>
            </a:fld>
            <a:endParaRPr lang="en-GB"/>
          </a:p>
        </p:txBody>
      </p:sp>
    </p:spTree>
    <p:extLst>
      <p:ext uri="{BB962C8B-B14F-4D97-AF65-F5344CB8AC3E}">
        <p14:creationId xmlns:p14="http://schemas.microsoft.com/office/powerpoint/2010/main" val="2935726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0" y="2733673"/>
            <a:ext cx="12192000" cy="412432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4" name="Rounded Rectangle 33">
            <a:extLst>
              <a:ext uri="{FF2B5EF4-FFF2-40B4-BE49-F238E27FC236}">
                <a16:creationId xmlns:a16="http://schemas.microsoft.com/office/drawing/2014/main" id="{6E739435-EE00-7C08-1534-C932ED56DF80}"/>
              </a:ext>
            </a:extLst>
          </p:cNvPr>
          <p:cNvSpPr/>
          <p:nvPr/>
        </p:nvSpPr>
        <p:spPr>
          <a:xfrm>
            <a:off x="841745" y="3623658"/>
            <a:ext cx="3595084" cy="2250224"/>
          </a:xfrm>
          <a:prstGeom prst="roundRect">
            <a:avLst>
              <a:gd name="adj" fmla="val 11157"/>
            </a:avLst>
          </a:prstGeom>
          <a:solidFill>
            <a:srgbClr val="F1ECE9"/>
          </a:solidFill>
          <a:ln w="50800" cap="flat">
            <a:solidFill>
              <a:schemeClr val="accent3"/>
            </a:solidFill>
            <a:prstDash val="solid"/>
            <a:miter/>
          </a:ln>
        </p:spPr>
        <p:txBody>
          <a:bodyPr rtlCol="0" anchor="ctr"/>
          <a:lstStyle/>
          <a:p>
            <a:endParaRPr lang="en-AR">
              <a:solidFill>
                <a:schemeClr val="tx1"/>
              </a:solidFill>
            </a:endParaRPr>
          </a:p>
        </p:txBody>
      </p:sp>
      <p:sp>
        <p:nvSpPr>
          <p:cNvPr id="179" name="Rounded Rectangle 178">
            <a:extLst>
              <a:ext uri="{FF2B5EF4-FFF2-40B4-BE49-F238E27FC236}">
                <a16:creationId xmlns:a16="http://schemas.microsoft.com/office/drawing/2014/main" id="{6B616828-3241-D744-8F2C-C7BCFA876704}"/>
              </a:ext>
            </a:extLst>
          </p:cNvPr>
          <p:cNvSpPr/>
          <p:nvPr/>
        </p:nvSpPr>
        <p:spPr>
          <a:xfrm>
            <a:off x="1036289" y="3877275"/>
            <a:ext cx="3170300" cy="1515423"/>
          </a:xfrm>
          <a:prstGeom prst="roundRect">
            <a:avLst>
              <a:gd name="adj" fmla="val 11157"/>
            </a:avLst>
          </a:prstGeom>
          <a:solidFill>
            <a:schemeClr val="accent3"/>
          </a:solidFill>
          <a:ln w="50800" cap="flat">
            <a:noFill/>
            <a:prstDash val="solid"/>
            <a:miter/>
          </a:ln>
        </p:spPr>
        <p:txBody>
          <a:bodyPr rtlCol="0" anchor="ctr"/>
          <a:lstStyle/>
          <a:p>
            <a:endParaRPr lang="en-AR">
              <a:solidFill>
                <a:schemeClr val="tx1"/>
              </a:solidFill>
            </a:endParaRPr>
          </a:p>
        </p:txBody>
      </p:sp>
      <p:sp>
        <p:nvSpPr>
          <p:cNvPr id="39" name="Freeform 38">
            <a:extLst>
              <a:ext uri="{FF2B5EF4-FFF2-40B4-BE49-F238E27FC236}">
                <a16:creationId xmlns:a16="http://schemas.microsoft.com/office/drawing/2014/main" id="{83FD4C2B-55F7-B3F4-C268-DEA044A303F8}"/>
              </a:ext>
            </a:extLst>
          </p:cNvPr>
          <p:cNvSpPr/>
          <p:nvPr/>
        </p:nvSpPr>
        <p:spPr>
          <a:xfrm>
            <a:off x="2331998" y="3687738"/>
            <a:ext cx="578047" cy="110932"/>
          </a:xfrm>
          <a:custGeom>
            <a:avLst/>
            <a:gdLst>
              <a:gd name="connsiteX0" fmla="*/ 400241 w 442721"/>
              <a:gd name="connsiteY0" fmla="*/ 0 h 84962"/>
              <a:gd name="connsiteX1" fmla="*/ 442722 w 442721"/>
              <a:gd name="connsiteY1" fmla="*/ 42482 h 84962"/>
              <a:gd name="connsiteX2" fmla="*/ 442722 w 442721"/>
              <a:gd name="connsiteY2" fmla="*/ 42482 h 84962"/>
              <a:gd name="connsiteX3" fmla="*/ 400241 w 442721"/>
              <a:gd name="connsiteY3" fmla="*/ 84963 h 84962"/>
              <a:gd name="connsiteX4" fmla="*/ 42482 w 442721"/>
              <a:gd name="connsiteY4" fmla="*/ 84963 h 84962"/>
              <a:gd name="connsiteX5" fmla="*/ 0 w 442721"/>
              <a:gd name="connsiteY5" fmla="*/ 42482 h 84962"/>
              <a:gd name="connsiteX6" fmla="*/ 0 w 442721"/>
              <a:gd name="connsiteY6" fmla="*/ 42482 h 84962"/>
              <a:gd name="connsiteX7" fmla="*/ 42482 w 442721"/>
              <a:gd name="connsiteY7" fmla="*/ 0 h 8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2721" h="84962">
                <a:moveTo>
                  <a:pt x="400241" y="0"/>
                </a:moveTo>
                <a:cubicBezTo>
                  <a:pt x="423702" y="0"/>
                  <a:pt x="442722" y="19020"/>
                  <a:pt x="442722" y="42482"/>
                </a:cubicBezTo>
                <a:lnTo>
                  <a:pt x="442722" y="42482"/>
                </a:lnTo>
                <a:cubicBezTo>
                  <a:pt x="442722" y="65944"/>
                  <a:pt x="423702" y="84963"/>
                  <a:pt x="400241" y="84963"/>
                </a:cubicBezTo>
                <a:lnTo>
                  <a:pt x="42482" y="84963"/>
                </a:lnTo>
                <a:cubicBezTo>
                  <a:pt x="19020" y="84963"/>
                  <a:pt x="0" y="65944"/>
                  <a:pt x="0" y="42482"/>
                </a:cubicBezTo>
                <a:lnTo>
                  <a:pt x="0" y="42482"/>
                </a:lnTo>
                <a:cubicBezTo>
                  <a:pt x="0" y="19020"/>
                  <a:pt x="19020" y="0"/>
                  <a:pt x="42482" y="0"/>
                </a:cubicBezTo>
                <a:close/>
              </a:path>
            </a:pathLst>
          </a:custGeom>
          <a:gradFill>
            <a:gsLst>
              <a:gs pos="0">
                <a:srgbClr val="FFFFFF"/>
              </a:gs>
              <a:gs pos="50000">
                <a:srgbClr val="F1F1F4"/>
              </a:gs>
              <a:gs pos="100000">
                <a:srgbClr val="E4E4EA"/>
              </a:gs>
            </a:gsLst>
            <a:lin ang="0" scaled="1"/>
          </a:gradFill>
          <a:ln w="0" cap="flat">
            <a:noFill/>
            <a:prstDash val="solid"/>
            <a:miter/>
          </a:ln>
        </p:spPr>
        <p:txBody>
          <a:bodyPr rtlCol="0" anchor="ctr"/>
          <a:lstStyle/>
          <a:p>
            <a:endParaRPr lang="en-AR"/>
          </a:p>
        </p:txBody>
      </p:sp>
      <p:sp>
        <p:nvSpPr>
          <p:cNvPr id="41" name="Freeform 40">
            <a:extLst>
              <a:ext uri="{FF2B5EF4-FFF2-40B4-BE49-F238E27FC236}">
                <a16:creationId xmlns:a16="http://schemas.microsoft.com/office/drawing/2014/main" id="{D110F2EC-7D6B-E279-693F-F52CB5FC0EA6}"/>
              </a:ext>
            </a:extLst>
          </p:cNvPr>
          <p:cNvSpPr/>
          <p:nvPr/>
        </p:nvSpPr>
        <p:spPr>
          <a:xfrm rot="17305800">
            <a:off x="1218931" y="4085178"/>
            <a:ext cx="1124758" cy="1124757"/>
          </a:xfrm>
          <a:custGeom>
            <a:avLst/>
            <a:gdLst>
              <a:gd name="connsiteX0" fmla="*/ 861441 w 861441"/>
              <a:gd name="connsiteY0" fmla="*/ 430721 h 861441"/>
              <a:gd name="connsiteX1" fmla="*/ 430721 w 861441"/>
              <a:gd name="connsiteY1" fmla="*/ 861441 h 861441"/>
              <a:gd name="connsiteX2" fmla="*/ 0 w 861441"/>
              <a:gd name="connsiteY2" fmla="*/ 430721 h 861441"/>
              <a:gd name="connsiteX3" fmla="*/ 430721 w 861441"/>
              <a:gd name="connsiteY3" fmla="*/ 0 h 861441"/>
              <a:gd name="connsiteX4" fmla="*/ 861441 w 861441"/>
              <a:gd name="connsiteY4" fmla="*/ 430721 h 8614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441" h="861441">
                <a:moveTo>
                  <a:pt x="861441" y="430721"/>
                </a:moveTo>
                <a:cubicBezTo>
                  <a:pt x="861441" y="668601"/>
                  <a:pt x="668601" y="861441"/>
                  <a:pt x="430721" y="861441"/>
                </a:cubicBezTo>
                <a:cubicBezTo>
                  <a:pt x="192840" y="861441"/>
                  <a:pt x="0" y="668601"/>
                  <a:pt x="0" y="430721"/>
                </a:cubicBezTo>
                <a:cubicBezTo>
                  <a:pt x="0" y="192840"/>
                  <a:pt x="192840" y="0"/>
                  <a:pt x="430721" y="0"/>
                </a:cubicBezTo>
                <a:cubicBezTo>
                  <a:pt x="668601" y="0"/>
                  <a:pt x="861441" y="192840"/>
                  <a:pt x="861441" y="430721"/>
                </a:cubicBezTo>
                <a:close/>
              </a:path>
            </a:pathLst>
          </a:custGeom>
          <a:solidFill>
            <a:srgbClr val="FFFFFF"/>
          </a:solidFill>
          <a:ln w="9525" cap="flat">
            <a:noFill/>
            <a:prstDash val="solid"/>
            <a:miter/>
          </a:ln>
        </p:spPr>
        <p:txBody>
          <a:bodyPr rtlCol="0" anchor="ctr"/>
          <a:lstStyle/>
          <a:p>
            <a:endParaRPr lang="en-AR"/>
          </a:p>
        </p:txBody>
      </p:sp>
      <p:grpSp>
        <p:nvGrpSpPr>
          <p:cNvPr id="42" name="Graphic 34">
            <a:extLst>
              <a:ext uri="{FF2B5EF4-FFF2-40B4-BE49-F238E27FC236}">
                <a16:creationId xmlns:a16="http://schemas.microsoft.com/office/drawing/2014/main" id="{DB7C0E81-CF9C-BF64-58A8-39A274980E05}"/>
              </a:ext>
            </a:extLst>
          </p:cNvPr>
          <p:cNvGrpSpPr/>
          <p:nvPr/>
        </p:nvGrpSpPr>
        <p:grpSpPr>
          <a:xfrm>
            <a:off x="1651043" y="4902534"/>
            <a:ext cx="186354" cy="129216"/>
            <a:chOff x="5398060" y="4178045"/>
            <a:chExt cx="142727" cy="98965"/>
          </a:xfrm>
        </p:grpSpPr>
        <p:sp>
          <p:nvSpPr>
            <p:cNvPr id="49" name="Freeform 48">
              <a:extLst>
                <a:ext uri="{FF2B5EF4-FFF2-40B4-BE49-F238E27FC236}">
                  <a16:creationId xmlns:a16="http://schemas.microsoft.com/office/drawing/2014/main" id="{107F57C6-B089-EB90-EDF0-7160F6B2DC55}"/>
                </a:ext>
              </a:extLst>
            </p:cNvPr>
            <p:cNvSpPr/>
            <p:nvPr/>
          </p:nvSpPr>
          <p:spPr>
            <a:xfrm>
              <a:off x="5398060" y="4178045"/>
              <a:ext cx="13948" cy="39909"/>
            </a:xfrm>
            <a:custGeom>
              <a:avLst/>
              <a:gdLst>
                <a:gd name="connsiteX0" fmla="*/ 13949 w 13948"/>
                <a:gd name="connsiteY0" fmla="*/ 0 h 39909"/>
                <a:gd name="connsiteX1" fmla="*/ 13949 w 13948"/>
                <a:gd name="connsiteY1" fmla="*/ 39910 h 39909"/>
                <a:gd name="connsiteX2" fmla="*/ 1566 w 13948"/>
                <a:gd name="connsiteY2" fmla="*/ 39910 h 39909"/>
                <a:gd name="connsiteX3" fmla="*/ 1566 w 13948"/>
                <a:gd name="connsiteY3" fmla="*/ 8668 h 39909"/>
                <a:gd name="connsiteX4" fmla="*/ 13949 w 13948"/>
                <a:gd name="connsiteY4" fmla="*/ 0 h 39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48" h="39909">
                  <a:moveTo>
                    <a:pt x="13949" y="0"/>
                  </a:moveTo>
                  <a:lnTo>
                    <a:pt x="13949" y="39910"/>
                  </a:lnTo>
                  <a:lnTo>
                    <a:pt x="1566" y="39910"/>
                  </a:lnTo>
                  <a:cubicBezTo>
                    <a:pt x="1566" y="39910"/>
                    <a:pt x="-1958" y="12097"/>
                    <a:pt x="1566" y="8668"/>
                  </a:cubicBezTo>
                  <a:cubicBezTo>
                    <a:pt x="5091" y="5239"/>
                    <a:pt x="13949" y="0"/>
                    <a:pt x="13949" y="0"/>
                  </a:cubicBezTo>
                  <a:close/>
                </a:path>
              </a:pathLst>
            </a:custGeom>
            <a:solidFill>
              <a:srgbClr val="E2E2E2"/>
            </a:solidFill>
            <a:ln w="0" cap="flat">
              <a:noFill/>
              <a:prstDash val="solid"/>
              <a:miter/>
            </a:ln>
          </p:spPr>
          <p:txBody>
            <a:bodyPr rtlCol="0" anchor="ctr"/>
            <a:lstStyle/>
            <a:p>
              <a:endParaRPr lang="en-AR"/>
            </a:p>
          </p:txBody>
        </p:sp>
        <p:sp>
          <p:nvSpPr>
            <p:cNvPr id="61" name="Freeform 60">
              <a:extLst>
                <a:ext uri="{FF2B5EF4-FFF2-40B4-BE49-F238E27FC236}">
                  <a16:creationId xmlns:a16="http://schemas.microsoft.com/office/drawing/2014/main" id="{4DAB26B3-0E1E-1B17-51B3-6A793F8E0F76}"/>
                </a:ext>
              </a:extLst>
            </p:cNvPr>
            <p:cNvSpPr/>
            <p:nvPr/>
          </p:nvSpPr>
          <p:spPr>
            <a:xfrm>
              <a:off x="5454872" y="4266057"/>
              <a:ext cx="85915" cy="10953"/>
            </a:xfrm>
            <a:custGeom>
              <a:avLst/>
              <a:gdLst>
                <a:gd name="connsiteX0" fmla="*/ 65246 w 85915"/>
                <a:gd name="connsiteY0" fmla="*/ 0 h 10953"/>
                <a:gd name="connsiteX1" fmla="*/ 26098 w 85915"/>
                <a:gd name="connsiteY1" fmla="*/ 0 h 10953"/>
                <a:gd name="connsiteX2" fmla="*/ 0 w 85915"/>
                <a:gd name="connsiteY2" fmla="*/ 10954 h 10953"/>
                <a:gd name="connsiteX3" fmla="*/ 85915 w 85915"/>
                <a:gd name="connsiteY3" fmla="*/ 10954 h 10953"/>
                <a:gd name="connsiteX4" fmla="*/ 65246 w 85915"/>
                <a:gd name="connsiteY4" fmla="*/ 0 h 109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915" h="10953">
                  <a:moveTo>
                    <a:pt x="65246" y="0"/>
                  </a:moveTo>
                  <a:lnTo>
                    <a:pt x="26098" y="0"/>
                  </a:lnTo>
                  <a:lnTo>
                    <a:pt x="0" y="10954"/>
                  </a:lnTo>
                  <a:lnTo>
                    <a:pt x="85915" y="10954"/>
                  </a:lnTo>
                  <a:lnTo>
                    <a:pt x="65246" y="0"/>
                  </a:lnTo>
                  <a:close/>
                </a:path>
              </a:pathLst>
            </a:custGeom>
            <a:solidFill>
              <a:srgbClr val="F9F9FA"/>
            </a:solidFill>
            <a:ln w="0" cap="flat">
              <a:noFill/>
              <a:prstDash val="solid"/>
              <a:miter/>
            </a:ln>
          </p:spPr>
          <p:txBody>
            <a:bodyPr rtlCol="0" anchor="ctr"/>
            <a:lstStyle/>
            <a:p>
              <a:endParaRPr lang="en-AR"/>
            </a:p>
          </p:txBody>
        </p:sp>
      </p:grpSp>
      <p:sp>
        <p:nvSpPr>
          <p:cNvPr id="131" name="Freeform 130">
            <a:extLst>
              <a:ext uri="{FF2B5EF4-FFF2-40B4-BE49-F238E27FC236}">
                <a16:creationId xmlns:a16="http://schemas.microsoft.com/office/drawing/2014/main" id="{9A9F81D9-1C65-8280-F35C-E759AB689631}"/>
              </a:ext>
            </a:extLst>
          </p:cNvPr>
          <p:cNvSpPr/>
          <p:nvPr/>
        </p:nvSpPr>
        <p:spPr>
          <a:xfrm>
            <a:off x="2450144" y="3045391"/>
            <a:ext cx="341755" cy="697314"/>
          </a:xfrm>
          <a:custGeom>
            <a:avLst/>
            <a:gdLst>
              <a:gd name="connsiteX0" fmla="*/ 241840 w 261747"/>
              <a:gd name="connsiteY0" fmla="*/ 0 h 534066"/>
              <a:gd name="connsiteX1" fmla="*/ 19907 w 261747"/>
              <a:gd name="connsiteY1" fmla="*/ 0 h 534066"/>
              <a:gd name="connsiteX2" fmla="*/ 0 w 261747"/>
              <a:gd name="connsiteY2" fmla="*/ 19907 h 534066"/>
              <a:gd name="connsiteX3" fmla="*/ 0 w 261747"/>
              <a:gd name="connsiteY3" fmla="*/ 137446 h 534066"/>
              <a:gd name="connsiteX4" fmla="*/ 47530 w 261747"/>
              <a:gd name="connsiteY4" fmla="*/ 222123 h 534066"/>
              <a:gd name="connsiteX5" fmla="*/ 47530 w 261747"/>
              <a:gd name="connsiteY5" fmla="*/ 335471 h 534066"/>
              <a:gd name="connsiteX6" fmla="*/ 14288 w 261747"/>
              <a:gd name="connsiteY6" fmla="*/ 426625 h 534066"/>
              <a:gd name="connsiteX7" fmla="*/ 14288 w 261747"/>
              <a:gd name="connsiteY7" fmla="*/ 514159 h 534066"/>
              <a:gd name="connsiteX8" fmla="*/ 34195 w 261747"/>
              <a:gd name="connsiteY8" fmla="*/ 534067 h 534066"/>
              <a:gd name="connsiteX9" fmla="*/ 227552 w 261747"/>
              <a:gd name="connsiteY9" fmla="*/ 534067 h 534066"/>
              <a:gd name="connsiteX10" fmla="*/ 247460 w 261747"/>
              <a:gd name="connsiteY10" fmla="*/ 514159 h 534066"/>
              <a:gd name="connsiteX11" fmla="*/ 247460 w 261747"/>
              <a:gd name="connsiteY11" fmla="*/ 426625 h 534066"/>
              <a:gd name="connsiteX12" fmla="*/ 214217 w 261747"/>
              <a:gd name="connsiteY12" fmla="*/ 335471 h 534066"/>
              <a:gd name="connsiteX13" fmla="*/ 214217 w 261747"/>
              <a:gd name="connsiteY13" fmla="*/ 222123 h 534066"/>
              <a:gd name="connsiteX14" fmla="*/ 261747 w 261747"/>
              <a:gd name="connsiteY14" fmla="*/ 137446 h 534066"/>
              <a:gd name="connsiteX15" fmla="*/ 261747 w 261747"/>
              <a:gd name="connsiteY15" fmla="*/ 19907 h 534066"/>
              <a:gd name="connsiteX16" fmla="*/ 241840 w 261747"/>
              <a:gd name="connsiteY16" fmla="*/ 0 h 534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1747" h="534066">
                <a:moveTo>
                  <a:pt x="241840" y="0"/>
                </a:moveTo>
                <a:lnTo>
                  <a:pt x="19907" y="0"/>
                </a:lnTo>
                <a:cubicBezTo>
                  <a:pt x="8954" y="0"/>
                  <a:pt x="0" y="8954"/>
                  <a:pt x="0" y="19907"/>
                </a:cubicBezTo>
                <a:lnTo>
                  <a:pt x="0" y="137446"/>
                </a:lnTo>
                <a:cubicBezTo>
                  <a:pt x="0" y="160211"/>
                  <a:pt x="47530" y="166783"/>
                  <a:pt x="47530" y="222123"/>
                </a:cubicBezTo>
                <a:lnTo>
                  <a:pt x="47530" y="335471"/>
                </a:lnTo>
                <a:cubicBezTo>
                  <a:pt x="47530" y="388906"/>
                  <a:pt x="14288" y="379095"/>
                  <a:pt x="14288" y="426625"/>
                </a:cubicBezTo>
                <a:lnTo>
                  <a:pt x="14288" y="514159"/>
                </a:lnTo>
                <a:cubicBezTo>
                  <a:pt x="14288" y="525113"/>
                  <a:pt x="23241" y="534067"/>
                  <a:pt x="34195" y="534067"/>
                </a:cubicBezTo>
                <a:lnTo>
                  <a:pt x="227552" y="534067"/>
                </a:lnTo>
                <a:cubicBezTo>
                  <a:pt x="238506" y="534067"/>
                  <a:pt x="247460" y="525113"/>
                  <a:pt x="247460" y="514159"/>
                </a:cubicBezTo>
                <a:lnTo>
                  <a:pt x="247460" y="426625"/>
                </a:lnTo>
                <a:cubicBezTo>
                  <a:pt x="247460" y="379095"/>
                  <a:pt x="214217" y="388811"/>
                  <a:pt x="214217" y="335471"/>
                </a:cubicBezTo>
                <a:lnTo>
                  <a:pt x="214217" y="222123"/>
                </a:lnTo>
                <a:cubicBezTo>
                  <a:pt x="214217" y="166783"/>
                  <a:pt x="261747" y="160306"/>
                  <a:pt x="261747" y="137446"/>
                </a:cubicBezTo>
                <a:lnTo>
                  <a:pt x="261747" y="19907"/>
                </a:lnTo>
                <a:cubicBezTo>
                  <a:pt x="261747" y="8954"/>
                  <a:pt x="252794" y="0"/>
                  <a:pt x="241840" y="0"/>
                </a:cubicBezTo>
                <a:close/>
              </a:path>
            </a:pathLst>
          </a:custGeom>
          <a:gradFill>
            <a:gsLst>
              <a:gs pos="0">
                <a:srgbClr val="FFFFFF"/>
              </a:gs>
              <a:gs pos="50000">
                <a:srgbClr val="EBECED"/>
              </a:gs>
              <a:gs pos="100000">
                <a:srgbClr val="D8DADC"/>
              </a:gs>
            </a:gsLst>
            <a:lin ang="3157923" scaled="1"/>
          </a:gradFill>
          <a:ln w="0" cap="flat">
            <a:noFill/>
            <a:prstDash val="solid"/>
            <a:miter/>
          </a:ln>
        </p:spPr>
        <p:txBody>
          <a:bodyPr rtlCol="0" anchor="ctr"/>
          <a:lstStyle/>
          <a:p>
            <a:endParaRPr lang="en-AR"/>
          </a:p>
        </p:txBody>
      </p:sp>
      <p:sp>
        <p:nvSpPr>
          <p:cNvPr id="133" name="Freeform 132">
            <a:extLst>
              <a:ext uri="{FF2B5EF4-FFF2-40B4-BE49-F238E27FC236}">
                <a16:creationId xmlns:a16="http://schemas.microsoft.com/office/drawing/2014/main" id="{18E4F6EF-5584-3DC6-F480-171249325F1C}"/>
              </a:ext>
            </a:extLst>
          </p:cNvPr>
          <p:cNvSpPr/>
          <p:nvPr/>
        </p:nvSpPr>
        <p:spPr>
          <a:xfrm>
            <a:off x="2493797" y="3066534"/>
            <a:ext cx="254450" cy="57704"/>
          </a:xfrm>
          <a:custGeom>
            <a:avLst/>
            <a:gdLst>
              <a:gd name="connsiteX0" fmla="*/ 172784 w 194881"/>
              <a:gd name="connsiteY0" fmla="*/ 44196 h 44195"/>
              <a:gd name="connsiteX1" fmla="*/ 22098 w 194881"/>
              <a:gd name="connsiteY1" fmla="*/ 44196 h 44195"/>
              <a:gd name="connsiteX2" fmla="*/ 0 w 194881"/>
              <a:gd name="connsiteY2" fmla="*/ 22098 h 44195"/>
              <a:gd name="connsiteX3" fmla="*/ 0 w 194881"/>
              <a:gd name="connsiteY3" fmla="*/ 22098 h 44195"/>
              <a:gd name="connsiteX4" fmla="*/ 22098 w 194881"/>
              <a:gd name="connsiteY4" fmla="*/ 0 h 44195"/>
              <a:gd name="connsiteX5" fmla="*/ 172784 w 194881"/>
              <a:gd name="connsiteY5" fmla="*/ 0 h 44195"/>
              <a:gd name="connsiteX6" fmla="*/ 194881 w 194881"/>
              <a:gd name="connsiteY6" fmla="*/ 22098 h 44195"/>
              <a:gd name="connsiteX7" fmla="*/ 194881 w 194881"/>
              <a:gd name="connsiteY7" fmla="*/ 22098 h 44195"/>
              <a:gd name="connsiteX8" fmla="*/ 172784 w 194881"/>
              <a:gd name="connsiteY8" fmla="*/ 44196 h 4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881" h="44195">
                <a:moveTo>
                  <a:pt x="172784" y="44196"/>
                </a:moveTo>
                <a:lnTo>
                  <a:pt x="22098" y="44196"/>
                </a:lnTo>
                <a:cubicBezTo>
                  <a:pt x="9906" y="44196"/>
                  <a:pt x="0" y="34290"/>
                  <a:pt x="0" y="22098"/>
                </a:cubicBezTo>
                <a:lnTo>
                  <a:pt x="0" y="22098"/>
                </a:lnTo>
                <a:cubicBezTo>
                  <a:pt x="0" y="9906"/>
                  <a:pt x="9906" y="0"/>
                  <a:pt x="22098" y="0"/>
                </a:cubicBezTo>
                <a:lnTo>
                  <a:pt x="172784" y="0"/>
                </a:lnTo>
                <a:cubicBezTo>
                  <a:pt x="184975" y="0"/>
                  <a:pt x="194881" y="9906"/>
                  <a:pt x="194881" y="22098"/>
                </a:cubicBezTo>
                <a:lnTo>
                  <a:pt x="194881" y="22098"/>
                </a:lnTo>
                <a:cubicBezTo>
                  <a:pt x="194881" y="34290"/>
                  <a:pt x="184975" y="44196"/>
                  <a:pt x="172784" y="44196"/>
                </a:cubicBezTo>
                <a:close/>
              </a:path>
            </a:pathLst>
          </a:custGeom>
          <a:gradFill>
            <a:gsLst>
              <a:gs pos="0">
                <a:srgbClr val="D5D5D9"/>
              </a:gs>
              <a:gs pos="50000">
                <a:srgbClr val="C3C3C6"/>
              </a:gs>
              <a:gs pos="100000">
                <a:srgbClr val="B1B1B4"/>
              </a:gs>
            </a:gsLst>
            <a:lin ang="0" scaled="1"/>
          </a:gradFill>
          <a:ln w="0" cap="flat">
            <a:noFill/>
            <a:prstDash val="solid"/>
            <a:miter/>
          </a:ln>
        </p:spPr>
        <p:txBody>
          <a:bodyPr rtlCol="0" anchor="ctr"/>
          <a:lstStyle/>
          <a:p>
            <a:endParaRPr lang="en-AR"/>
          </a:p>
        </p:txBody>
      </p:sp>
      <p:sp>
        <p:nvSpPr>
          <p:cNvPr id="134" name="Freeform 133">
            <a:extLst>
              <a:ext uri="{FF2B5EF4-FFF2-40B4-BE49-F238E27FC236}">
                <a16:creationId xmlns:a16="http://schemas.microsoft.com/office/drawing/2014/main" id="{771CAADB-891C-B9D8-C7BF-BF986B4CAE4A}"/>
              </a:ext>
            </a:extLst>
          </p:cNvPr>
          <p:cNvSpPr/>
          <p:nvPr/>
        </p:nvSpPr>
        <p:spPr>
          <a:xfrm>
            <a:off x="2578613" y="3161549"/>
            <a:ext cx="84816" cy="50492"/>
          </a:xfrm>
          <a:custGeom>
            <a:avLst/>
            <a:gdLst>
              <a:gd name="connsiteX0" fmla="*/ 32480 w 64960"/>
              <a:gd name="connsiteY0" fmla="*/ 0 h 38671"/>
              <a:gd name="connsiteX1" fmla="*/ 19336 w 64960"/>
              <a:gd name="connsiteY1" fmla="*/ 0 h 38671"/>
              <a:gd name="connsiteX2" fmla="*/ 0 w 64960"/>
              <a:gd name="connsiteY2" fmla="*/ 19336 h 38671"/>
              <a:gd name="connsiteX3" fmla="*/ 0 w 64960"/>
              <a:gd name="connsiteY3" fmla="*/ 19336 h 38671"/>
              <a:gd name="connsiteX4" fmla="*/ 19336 w 64960"/>
              <a:gd name="connsiteY4" fmla="*/ 38671 h 38671"/>
              <a:gd name="connsiteX5" fmla="*/ 45625 w 64960"/>
              <a:gd name="connsiteY5" fmla="*/ 38671 h 38671"/>
              <a:gd name="connsiteX6" fmla="*/ 64961 w 64960"/>
              <a:gd name="connsiteY6" fmla="*/ 19336 h 38671"/>
              <a:gd name="connsiteX7" fmla="*/ 64961 w 64960"/>
              <a:gd name="connsiteY7" fmla="*/ 19336 h 38671"/>
              <a:gd name="connsiteX8" fmla="*/ 45625 w 64960"/>
              <a:gd name="connsiteY8" fmla="*/ 0 h 38671"/>
              <a:gd name="connsiteX9" fmla="*/ 32480 w 64960"/>
              <a:gd name="connsiteY9" fmla="*/ 0 h 3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960" h="38671">
                <a:moveTo>
                  <a:pt x="32480" y="0"/>
                </a:moveTo>
                <a:lnTo>
                  <a:pt x="19336" y="0"/>
                </a:lnTo>
                <a:cubicBezTo>
                  <a:pt x="8668" y="0"/>
                  <a:pt x="0" y="8668"/>
                  <a:pt x="0" y="19336"/>
                </a:cubicBezTo>
                <a:lnTo>
                  <a:pt x="0" y="19336"/>
                </a:lnTo>
                <a:cubicBezTo>
                  <a:pt x="0" y="30004"/>
                  <a:pt x="8668" y="38671"/>
                  <a:pt x="19336" y="38671"/>
                </a:cubicBezTo>
                <a:lnTo>
                  <a:pt x="45625" y="38671"/>
                </a:lnTo>
                <a:cubicBezTo>
                  <a:pt x="56293" y="38671"/>
                  <a:pt x="64961" y="30004"/>
                  <a:pt x="64961" y="19336"/>
                </a:cubicBezTo>
                <a:lnTo>
                  <a:pt x="64961" y="19336"/>
                </a:lnTo>
                <a:cubicBezTo>
                  <a:pt x="64961" y="8668"/>
                  <a:pt x="56293" y="0"/>
                  <a:pt x="45625" y="0"/>
                </a:cubicBezTo>
                <a:lnTo>
                  <a:pt x="32480" y="0"/>
                </a:lnTo>
                <a:close/>
              </a:path>
            </a:pathLst>
          </a:custGeom>
          <a:gradFill>
            <a:gsLst>
              <a:gs pos="0">
                <a:srgbClr val="D5D5D9"/>
              </a:gs>
              <a:gs pos="50000">
                <a:srgbClr val="C3C3C6"/>
              </a:gs>
              <a:gs pos="100000">
                <a:srgbClr val="B1B1B4"/>
              </a:gs>
            </a:gsLst>
            <a:lin ang="0" scaled="1"/>
          </a:gradFill>
          <a:ln w="0" cap="flat">
            <a:noFill/>
            <a:prstDash val="solid"/>
            <a:miter/>
          </a:ln>
        </p:spPr>
        <p:txBody>
          <a:bodyPr rtlCol="0" anchor="ctr"/>
          <a:lstStyle/>
          <a:p>
            <a:endParaRPr lang="en-AR"/>
          </a:p>
        </p:txBody>
      </p:sp>
      <p:sp>
        <p:nvSpPr>
          <p:cNvPr id="135" name="Freeform 134">
            <a:extLst>
              <a:ext uri="{FF2B5EF4-FFF2-40B4-BE49-F238E27FC236}">
                <a16:creationId xmlns:a16="http://schemas.microsoft.com/office/drawing/2014/main" id="{87248BB7-6CE3-CA6C-C1E5-7C382995160F}"/>
              </a:ext>
            </a:extLst>
          </p:cNvPr>
          <p:cNvSpPr/>
          <p:nvPr/>
        </p:nvSpPr>
        <p:spPr>
          <a:xfrm>
            <a:off x="2468924" y="3676668"/>
            <a:ext cx="304320" cy="66037"/>
          </a:xfrm>
          <a:custGeom>
            <a:avLst/>
            <a:gdLst>
              <a:gd name="connsiteX0" fmla="*/ 233077 w 233076"/>
              <a:gd name="connsiteY0" fmla="*/ 0 h 50577"/>
              <a:gd name="connsiteX1" fmla="*/ 233077 w 233076"/>
              <a:gd name="connsiteY1" fmla="*/ 30670 h 50577"/>
              <a:gd name="connsiteX2" fmla="*/ 213169 w 233076"/>
              <a:gd name="connsiteY2" fmla="*/ 50578 h 50577"/>
              <a:gd name="connsiteX3" fmla="*/ 19907 w 233076"/>
              <a:gd name="connsiteY3" fmla="*/ 50578 h 50577"/>
              <a:gd name="connsiteX4" fmla="*/ 0 w 233076"/>
              <a:gd name="connsiteY4" fmla="*/ 30670 h 50577"/>
              <a:gd name="connsiteX5" fmla="*/ 0 w 233076"/>
              <a:gd name="connsiteY5" fmla="*/ 0 h 50577"/>
              <a:gd name="connsiteX6" fmla="*/ 19907 w 233076"/>
              <a:gd name="connsiteY6" fmla="*/ 19907 h 50577"/>
              <a:gd name="connsiteX7" fmla="*/ 213169 w 233076"/>
              <a:gd name="connsiteY7" fmla="*/ 19907 h 50577"/>
              <a:gd name="connsiteX8" fmla="*/ 233077 w 233076"/>
              <a:gd name="connsiteY8" fmla="*/ 0 h 50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3076" h="50577">
                <a:moveTo>
                  <a:pt x="233077" y="0"/>
                </a:moveTo>
                <a:lnTo>
                  <a:pt x="233077" y="30670"/>
                </a:lnTo>
                <a:cubicBezTo>
                  <a:pt x="233077" y="41624"/>
                  <a:pt x="224123" y="50578"/>
                  <a:pt x="213169" y="50578"/>
                </a:cubicBezTo>
                <a:lnTo>
                  <a:pt x="19907" y="50578"/>
                </a:lnTo>
                <a:cubicBezTo>
                  <a:pt x="8953" y="50578"/>
                  <a:pt x="0" y="41719"/>
                  <a:pt x="0" y="30670"/>
                </a:cubicBezTo>
                <a:lnTo>
                  <a:pt x="0" y="0"/>
                </a:lnTo>
                <a:cubicBezTo>
                  <a:pt x="0" y="10954"/>
                  <a:pt x="8953" y="19907"/>
                  <a:pt x="19907" y="19907"/>
                </a:cubicBezTo>
                <a:lnTo>
                  <a:pt x="213169" y="19907"/>
                </a:lnTo>
                <a:cubicBezTo>
                  <a:pt x="224123" y="19907"/>
                  <a:pt x="233077" y="10954"/>
                  <a:pt x="233077" y="0"/>
                </a:cubicBezTo>
                <a:close/>
              </a:path>
            </a:pathLst>
          </a:custGeom>
          <a:gradFill>
            <a:gsLst>
              <a:gs pos="0">
                <a:srgbClr val="D5D5D9"/>
              </a:gs>
              <a:gs pos="50000">
                <a:srgbClr val="C3C3C6"/>
              </a:gs>
              <a:gs pos="100000">
                <a:srgbClr val="B1B1B4"/>
              </a:gs>
            </a:gsLst>
            <a:lin ang="0" scaled="1"/>
          </a:gradFill>
          <a:ln w="0" cap="flat">
            <a:noFill/>
            <a:prstDash val="solid"/>
            <a:miter/>
          </a:ln>
        </p:spPr>
        <p:txBody>
          <a:bodyPr rtlCol="0" anchor="ctr"/>
          <a:lstStyle/>
          <a:p>
            <a:endParaRPr lang="en-AR"/>
          </a:p>
        </p:txBody>
      </p:sp>
      <p:sp>
        <p:nvSpPr>
          <p:cNvPr id="136" name="Freeform 135">
            <a:extLst>
              <a:ext uri="{FF2B5EF4-FFF2-40B4-BE49-F238E27FC236}">
                <a16:creationId xmlns:a16="http://schemas.microsoft.com/office/drawing/2014/main" id="{A551706E-4A40-39E3-C7CD-18536015BA43}"/>
              </a:ext>
            </a:extLst>
          </p:cNvPr>
          <p:cNvSpPr/>
          <p:nvPr/>
        </p:nvSpPr>
        <p:spPr>
          <a:xfrm>
            <a:off x="2507352" y="2059053"/>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37" name="Freeform 136">
            <a:extLst>
              <a:ext uri="{FF2B5EF4-FFF2-40B4-BE49-F238E27FC236}">
                <a16:creationId xmlns:a16="http://schemas.microsoft.com/office/drawing/2014/main" id="{7553EB98-0B6C-2AA8-3D02-1F9C683C5986}"/>
              </a:ext>
            </a:extLst>
          </p:cNvPr>
          <p:cNvSpPr/>
          <p:nvPr/>
        </p:nvSpPr>
        <p:spPr>
          <a:xfrm>
            <a:off x="2507352" y="2132054"/>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38" name="Freeform 137">
            <a:extLst>
              <a:ext uri="{FF2B5EF4-FFF2-40B4-BE49-F238E27FC236}">
                <a16:creationId xmlns:a16="http://schemas.microsoft.com/office/drawing/2014/main" id="{643AC601-A00C-1052-4D6C-351F5E1D9D6B}"/>
              </a:ext>
            </a:extLst>
          </p:cNvPr>
          <p:cNvSpPr/>
          <p:nvPr/>
        </p:nvSpPr>
        <p:spPr>
          <a:xfrm>
            <a:off x="2507352" y="2205181"/>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39" name="Freeform 138">
            <a:extLst>
              <a:ext uri="{FF2B5EF4-FFF2-40B4-BE49-F238E27FC236}">
                <a16:creationId xmlns:a16="http://schemas.microsoft.com/office/drawing/2014/main" id="{0C2ED0FE-FDBC-C388-A43A-E291D8A13956}"/>
              </a:ext>
            </a:extLst>
          </p:cNvPr>
          <p:cNvSpPr/>
          <p:nvPr/>
        </p:nvSpPr>
        <p:spPr>
          <a:xfrm>
            <a:off x="2507352" y="2278184"/>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0" name="Freeform 139">
            <a:extLst>
              <a:ext uri="{FF2B5EF4-FFF2-40B4-BE49-F238E27FC236}">
                <a16:creationId xmlns:a16="http://schemas.microsoft.com/office/drawing/2014/main" id="{9854C9B2-99A6-DA02-7D03-2DC77F93A274}"/>
              </a:ext>
            </a:extLst>
          </p:cNvPr>
          <p:cNvSpPr/>
          <p:nvPr/>
        </p:nvSpPr>
        <p:spPr>
          <a:xfrm>
            <a:off x="2507352" y="2351186"/>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1" name="Freeform 140">
            <a:extLst>
              <a:ext uri="{FF2B5EF4-FFF2-40B4-BE49-F238E27FC236}">
                <a16:creationId xmlns:a16="http://schemas.microsoft.com/office/drawing/2014/main" id="{DED2CAF5-E720-E31A-B794-F1179143CA80}"/>
              </a:ext>
            </a:extLst>
          </p:cNvPr>
          <p:cNvSpPr/>
          <p:nvPr/>
        </p:nvSpPr>
        <p:spPr>
          <a:xfrm>
            <a:off x="2507352" y="2424189"/>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2" name="Freeform 141">
            <a:extLst>
              <a:ext uri="{FF2B5EF4-FFF2-40B4-BE49-F238E27FC236}">
                <a16:creationId xmlns:a16="http://schemas.microsoft.com/office/drawing/2014/main" id="{CE34EA8C-BCE1-85C2-451C-B861894D76D3}"/>
              </a:ext>
            </a:extLst>
          </p:cNvPr>
          <p:cNvSpPr/>
          <p:nvPr/>
        </p:nvSpPr>
        <p:spPr>
          <a:xfrm>
            <a:off x="2507352" y="2497315"/>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3" name="Freeform 142">
            <a:extLst>
              <a:ext uri="{FF2B5EF4-FFF2-40B4-BE49-F238E27FC236}">
                <a16:creationId xmlns:a16="http://schemas.microsoft.com/office/drawing/2014/main" id="{7007975C-3ACD-57B1-6BE9-50836632A748}"/>
              </a:ext>
            </a:extLst>
          </p:cNvPr>
          <p:cNvSpPr/>
          <p:nvPr/>
        </p:nvSpPr>
        <p:spPr>
          <a:xfrm>
            <a:off x="2507352" y="2570317"/>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4" name="Freeform 143">
            <a:extLst>
              <a:ext uri="{FF2B5EF4-FFF2-40B4-BE49-F238E27FC236}">
                <a16:creationId xmlns:a16="http://schemas.microsoft.com/office/drawing/2014/main" id="{19E666E7-3091-AD65-50FE-8854C5D602FB}"/>
              </a:ext>
            </a:extLst>
          </p:cNvPr>
          <p:cNvSpPr/>
          <p:nvPr/>
        </p:nvSpPr>
        <p:spPr>
          <a:xfrm>
            <a:off x="2507352" y="2643319"/>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5" name="Freeform 144">
            <a:extLst>
              <a:ext uri="{FF2B5EF4-FFF2-40B4-BE49-F238E27FC236}">
                <a16:creationId xmlns:a16="http://schemas.microsoft.com/office/drawing/2014/main" id="{3AD649E4-CA36-C8BC-44A2-18CA992003AF}"/>
              </a:ext>
            </a:extLst>
          </p:cNvPr>
          <p:cNvSpPr/>
          <p:nvPr/>
        </p:nvSpPr>
        <p:spPr>
          <a:xfrm>
            <a:off x="2507352" y="2716322"/>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6" name="Freeform 145">
            <a:extLst>
              <a:ext uri="{FF2B5EF4-FFF2-40B4-BE49-F238E27FC236}">
                <a16:creationId xmlns:a16="http://schemas.microsoft.com/office/drawing/2014/main" id="{CDCA335B-C1B6-A472-50A3-7F7B56520C6A}"/>
              </a:ext>
            </a:extLst>
          </p:cNvPr>
          <p:cNvSpPr/>
          <p:nvPr/>
        </p:nvSpPr>
        <p:spPr>
          <a:xfrm>
            <a:off x="2507352" y="2789449"/>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7" name="Freeform 146">
            <a:extLst>
              <a:ext uri="{FF2B5EF4-FFF2-40B4-BE49-F238E27FC236}">
                <a16:creationId xmlns:a16="http://schemas.microsoft.com/office/drawing/2014/main" id="{B54C3D94-3E3B-5E92-BD10-404FA5D5973F}"/>
              </a:ext>
            </a:extLst>
          </p:cNvPr>
          <p:cNvSpPr/>
          <p:nvPr/>
        </p:nvSpPr>
        <p:spPr>
          <a:xfrm>
            <a:off x="2507352" y="2862451"/>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8" name="Freeform 147">
            <a:extLst>
              <a:ext uri="{FF2B5EF4-FFF2-40B4-BE49-F238E27FC236}">
                <a16:creationId xmlns:a16="http://schemas.microsoft.com/office/drawing/2014/main" id="{15CA2F3D-F68E-A08C-F317-812329E79ED5}"/>
              </a:ext>
            </a:extLst>
          </p:cNvPr>
          <p:cNvSpPr/>
          <p:nvPr/>
        </p:nvSpPr>
        <p:spPr>
          <a:xfrm>
            <a:off x="2507352" y="2935453"/>
            <a:ext cx="229204" cy="73001"/>
          </a:xfrm>
          <a:custGeom>
            <a:avLst/>
            <a:gdLst>
              <a:gd name="connsiteX0" fmla="*/ 0 w 175545"/>
              <a:gd name="connsiteY0" fmla="*/ 0 h 55911"/>
              <a:gd name="connsiteX1" fmla="*/ 175546 w 175545"/>
              <a:gd name="connsiteY1" fmla="*/ 0 h 55911"/>
              <a:gd name="connsiteX2" fmla="*/ 175546 w 175545"/>
              <a:gd name="connsiteY2" fmla="*/ 55912 h 55911"/>
              <a:gd name="connsiteX3" fmla="*/ 0 w 175545"/>
              <a:gd name="connsiteY3" fmla="*/ 55912 h 55911"/>
            </a:gdLst>
            <a:ahLst/>
            <a:cxnLst>
              <a:cxn ang="0">
                <a:pos x="connsiteX0" y="connsiteY0"/>
              </a:cxn>
              <a:cxn ang="0">
                <a:pos x="connsiteX1" y="connsiteY1"/>
              </a:cxn>
              <a:cxn ang="0">
                <a:pos x="connsiteX2" y="connsiteY2"/>
              </a:cxn>
              <a:cxn ang="0">
                <a:pos x="connsiteX3" y="connsiteY3"/>
              </a:cxn>
            </a:cxnLst>
            <a:rect l="l" t="t" r="r" b="b"/>
            <a:pathLst>
              <a:path w="175545" h="55911">
                <a:moveTo>
                  <a:pt x="0" y="0"/>
                </a:moveTo>
                <a:lnTo>
                  <a:pt x="175546" y="0"/>
                </a:lnTo>
                <a:lnTo>
                  <a:pt x="175546" y="55912"/>
                </a:lnTo>
                <a:lnTo>
                  <a:pt x="0" y="55912"/>
                </a:lnTo>
                <a:close/>
              </a:path>
            </a:pathLst>
          </a:custGeom>
          <a:solidFill>
            <a:srgbClr val="F1ECE9"/>
          </a:solidFill>
          <a:ln w="0" cap="flat">
            <a:noFill/>
            <a:prstDash val="solid"/>
            <a:miter/>
          </a:ln>
        </p:spPr>
        <p:txBody>
          <a:bodyPr rtlCol="0" anchor="ctr"/>
          <a:lstStyle/>
          <a:p>
            <a:endParaRPr lang="en-AR"/>
          </a:p>
        </p:txBody>
      </p:sp>
      <p:sp>
        <p:nvSpPr>
          <p:cNvPr id="149" name="Freeform 148">
            <a:extLst>
              <a:ext uri="{FF2B5EF4-FFF2-40B4-BE49-F238E27FC236}">
                <a16:creationId xmlns:a16="http://schemas.microsoft.com/office/drawing/2014/main" id="{9E17CA4D-9F68-FD05-D392-C679EA1A11DD}"/>
              </a:ext>
            </a:extLst>
          </p:cNvPr>
          <p:cNvSpPr/>
          <p:nvPr/>
        </p:nvSpPr>
        <p:spPr>
          <a:xfrm>
            <a:off x="2507352" y="3008455"/>
            <a:ext cx="229204" cy="92030"/>
          </a:xfrm>
          <a:custGeom>
            <a:avLst/>
            <a:gdLst>
              <a:gd name="connsiteX0" fmla="*/ 0 w 175545"/>
              <a:gd name="connsiteY0" fmla="*/ 0 h 70485"/>
              <a:gd name="connsiteX1" fmla="*/ 175546 w 175545"/>
              <a:gd name="connsiteY1" fmla="*/ 0 h 70485"/>
              <a:gd name="connsiteX2" fmla="*/ 105061 w 175545"/>
              <a:gd name="connsiteY2" fmla="*/ 70485 h 70485"/>
              <a:gd name="connsiteX3" fmla="*/ 70580 w 175545"/>
              <a:gd name="connsiteY3" fmla="*/ 70485 h 70485"/>
              <a:gd name="connsiteX4" fmla="*/ 95 w 175545"/>
              <a:gd name="connsiteY4" fmla="*/ 0 h 70485"/>
              <a:gd name="connsiteX5" fmla="*/ 95 w 175545"/>
              <a:gd name="connsiteY5" fmla="*/ 0 h 7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5545" h="70485">
                <a:moveTo>
                  <a:pt x="0" y="0"/>
                </a:moveTo>
                <a:lnTo>
                  <a:pt x="175546" y="0"/>
                </a:lnTo>
                <a:cubicBezTo>
                  <a:pt x="175546" y="38957"/>
                  <a:pt x="143923" y="70485"/>
                  <a:pt x="105061" y="70485"/>
                </a:cubicBezTo>
                <a:lnTo>
                  <a:pt x="70580" y="70485"/>
                </a:lnTo>
                <a:cubicBezTo>
                  <a:pt x="31623" y="70485"/>
                  <a:pt x="95" y="38862"/>
                  <a:pt x="95" y="0"/>
                </a:cubicBezTo>
                <a:lnTo>
                  <a:pt x="95" y="0"/>
                </a:lnTo>
                <a:close/>
              </a:path>
            </a:pathLst>
          </a:custGeom>
          <a:solidFill>
            <a:srgbClr val="F1ECE9"/>
          </a:solidFill>
          <a:ln w="0" cap="flat">
            <a:noFill/>
            <a:prstDash val="solid"/>
            <a:miter/>
          </a:ln>
        </p:spPr>
        <p:txBody>
          <a:bodyPr rtlCol="0" anchor="ctr"/>
          <a:lstStyle/>
          <a:p>
            <a:endParaRPr lang="en-AR"/>
          </a:p>
        </p:txBody>
      </p:sp>
      <p:sp>
        <p:nvSpPr>
          <p:cNvPr id="150" name="Freeform 149">
            <a:extLst>
              <a:ext uri="{FF2B5EF4-FFF2-40B4-BE49-F238E27FC236}">
                <a16:creationId xmlns:a16="http://schemas.microsoft.com/office/drawing/2014/main" id="{6C859C32-E082-3071-0F36-8E9DDF73C313}"/>
              </a:ext>
            </a:extLst>
          </p:cNvPr>
          <p:cNvSpPr/>
          <p:nvPr/>
        </p:nvSpPr>
        <p:spPr>
          <a:xfrm>
            <a:off x="2507352" y="2059053"/>
            <a:ext cx="78971" cy="1018301"/>
          </a:xfrm>
          <a:custGeom>
            <a:avLst/>
            <a:gdLst>
              <a:gd name="connsiteX0" fmla="*/ 0 w 60483"/>
              <a:gd name="connsiteY0" fmla="*/ 0 h 779907"/>
              <a:gd name="connsiteX1" fmla="*/ 60484 w 60483"/>
              <a:gd name="connsiteY1" fmla="*/ 0 h 779907"/>
              <a:gd name="connsiteX2" fmla="*/ 60484 w 60483"/>
              <a:gd name="connsiteY2" fmla="*/ 779907 h 779907"/>
              <a:gd name="connsiteX3" fmla="*/ 0 w 60483"/>
              <a:gd name="connsiteY3" fmla="*/ 779907 h 779907"/>
            </a:gdLst>
            <a:ahLst/>
            <a:cxnLst>
              <a:cxn ang="0">
                <a:pos x="connsiteX0" y="connsiteY0"/>
              </a:cxn>
              <a:cxn ang="0">
                <a:pos x="connsiteX1" y="connsiteY1"/>
              </a:cxn>
              <a:cxn ang="0">
                <a:pos x="connsiteX2" y="connsiteY2"/>
              </a:cxn>
              <a:cxn ang="0">
                <a:pos x="connsiteX3" y="connsiteY3"/>
              </a:cxn>
            </a:cxnLst>
            <a:rect l="l" t="t" r="r" b="b"/>
            <a:pathLst>
              <a:path w="60483" h="779907">
                <a:moveTo>
                  <a:pt x="0" y="0"/>
                </a:moveTo>
                <a:lnTo>
                  <a:pt x="60484" y="0"/>
                </a:lnTo>
                <a:lnTo>
                  <a:pt x="60484" y="779907"/>
                </a:lnTo>
                <a:lnTo>
                  <a:pt x="0" y="779907"/>
                </a:lnTo>
                <a:close/>
              </a:path>
            </a:pathLst>
          </a:custGeom>
          <a:solidFill>
            <a:srgbClr val="FFFFFF">
              <a:alpha val="20000"/>
            </a:srgbClr>
          </a:solidFill>
          <a:ln w="0" cap="flat">
            <a:noFill/>
            <a:prstDash val="solid"/>
            <a:miter/>
          </a:ln>
        </p:spPr>
        <p:txBody>
          <a:bodyPr rtlCol="0" anchor="ctr"/>
          <a:lstStyle/>
          <a:p>
            <a:endParaRPr lang="en-AR"/>
          </a:p>
        </p:txBody>
      </p:sp>
      <p:sp>
        <p:nvSpPr>
          <p:cNvPr id="151" name="Freeform 150">
            <a:extLst>
              <a:ext uri="{FF2B5EF4-FFF2-40B4-BE49-F238E27FC236}">
                <a16:creationId xmlns:a16="http://schemas.microsoft.com/office/drawing/2014/main" id="{DB99A2A9-0FDE-6CEE-B3AF-8AC65940CD1B}"/>
              </a:ext>
            </a:extLst>
          </p:cNvPr>
          <p:cNvSpPr/>
          <p:nvPr/>
        </p:nvSpPr>
        <p:spPr>
          <a:xfrm>
            <a:off x="2507352" y="2999750"/>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2" name="Freeform 151">
            <a:extLst>
              <a:ext uri="{FF2B5EF4-FFF2-40B4-BE49-F238E27FC236}">
                <a16:creationId xmlns:a16="http://schemas.microsoft.com/office/drawing/2014/main" id="{6EC1E567-A1DC-D308-1945-7E87D0455772}"/>
              </a:ext>
            </a:extLst>
          </p:cNvPr>
          <p:cNvSpPr/>
          <p:nvPr/>
        </p:nvSpPr>
        <p:spPr>
          <a:xfrm>
            <a:off x="2507352" y="2926126"/>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3" name="Freeform 152">
            <a:extLst>
              <a:ext uri="{FF2B5EF4-FFF2-40B4-BE49-F238E27FC236}">
                <a16:creationId xmlns:a16="http://schemas.microsoft.com/office/drawing/2014/main" id="{ADD6DA05-C828-E27A-60D5-DAF4FADC7C44}"/>
              </a:ext>
            </a:extLst>
          </p:cNvPr>
          <p:cNvSpPr/>
          <p:nvPr/>
        </p:nvSpPr>
        <p:spPr>
          <a:xfrm>
            <a:off x="2507352" y="2852626"/>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4" name="Freeform 153">
            <a:extLst>
              <a:ext uri="{FF2B5EF4-FFF2-40B4-BE49-F238E27FC236}">
                <a16:creationId xmlns:a16="http://schemas.microsoft.com/office/drawing/2014/main" id="{465C6F15-C6D4-795D-4D1D-2581F2F6AFA1}"/>
              </a:ext>
            </a:extLst>
          </p:cNvPr>
          <p:cNvSpPr/>
          <p:nvPr/>
        </p:nvSpPr>
        <p:spPr>
          <a:xfrm>
            <a:off x="2507352" y="2779002"/>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5" name="Freeform 154">
            <a:extLst>
              <a:ext uri="{FF2B5EF4-FFF2-40B4-BE49-F238E27FC236}">
                <a16:creationId xmlns:a16="http://schemas.microsoft.com/office/drawing/2014/main" id="{420D515E-D882-E49D-1BE4-DE0A9345E48B}"/>
              </a:ext>
            </a:extLst>
          </p:cNvPr>
          <p:cNvSpPr/>
          <p:nvPr/>
        </p:nvSpPr>
        <p:spPr>
          <a:xfrm>
            <a:off x="2507352" y="2705502"/>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6" name="Freeform 155">
            <a:extLst>
              <a:ext uri="{FF2B5EF4-FFF2-40B4-BE49-F238E27FC236}">
                <a16:creationId xmlns:a16="http://schemas.microsoft.com/office/drawing/2014/main" id="{AB1F7C5C-B49E-0F75-9F5A-4C0425CDE8B1}"/>
              </a:ext>
            </a:extLst>
          </p:cNvPr>
          <p:cNvSpPr/>
          <p:nvPr/>
        </p:nvSpPr>
        <p:spPr>
          <a:xfrm>
            <a:off x="2507352" y="2631878"/>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7" name="Freeform 156">
            <a:extLst>
              <a:ext uri="{FF2B5EF4-FFF2-40B4-BE49-F238E27FC236}">
                <a16:creationId xmlns:a16="http://schemas.microsoft.com/office/drawing/2014/main" id="{53DF921E-C6AC-A51D-E45D-14A859BF5B9D}"/>
              </a:ext>
            </a:extLst>
          </p:cNvPr>
          <p:cNvSpPr/>
          <p:nvPr/>
        </p:nvSpPr>
        <p:spPr>
          <a:xfrm>
            <a:off x="2507352" y="2558378"/>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8" name="Freeform 157">
            <a:extLst>
              <a:ext uri="{FF2B5EF4-FFF2-40B4-BE49-F238E27FC236}">
                <a16:creationId xmlns:a16="http://schemas.microsoft.com/office/drawing/2014/main" id="{ED7EEDB8-81C1-7A59-368F-14D14FD35FA1}"/>
              </a:ext>
            </a:extLst>
          </p:cNvPr>
          <p:cNvSpPr/>
          <p:nvPr/>
        </p:nvSpPr>
        <p:spPr>
          <a:xfrm>
            <a:off x="2507352" y="2484754"/>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59" name="Freeform 158">
            <a:extLst>
              <a:ext uri="{FF2B5EF4-FFF2-40B4-BE49-F238E27FC236}">
                <a16:creationId xmlns:a16="http://schemas.microsoft.com/office/drawing/2014/main" id="{32B0B170-9CD2-3408-7432-87A68B0BFDDE}"/>
              </a:ext>
            </a:extLst>
          </p:cNvPr>
          <p:cNvSpPr/>
          <p:nvPr/>
        </p:nvSpPr>
        <p:spPr>
          <a:xfrm>
            <a:off x="2507352" y="2411255"/>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60" name="Freeform 159">
            <a:extLst>
              <a:ext uri="{FF2B5EF4-FFF2-40B4-BE49-F238E27FC236}">
                <a16:creationId xmlns:a16="http://schemas.microsoft.com/office/drawing/2014/main" id="{37E6C4D5-8F14-0AD9-C43B-48B6517E8B34}"/>
              </a:ext>
            </a:extLst>
          </p:cNvPr>
          <p:cNvSpPr/>
          <p:nvPr/>
        </p:nvSpPr>
        <p:spPr>
          <a:xfrm>
            <a:off x="2507352" y="2337631"/>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61" name="Freeform 160">
            <a:extLst>
              <a:ext uri="{FF2B5EF4-FFF2-40B4-BE49-F238E27FC236}">
                <a16:creationId xmlns:a16="http://schemas.microsoft.com/office/drawing/2014/main" id="{1DA811A6-FCD4-858B-386D-6797D7E6DADD}"/>
              </a:ext>
            </a:extLst>
          </p:cNvPr>
          <p:cNvSpPr/>
          <p:nvPr/>
        </p:nvSpPr>
        <p:spPr>
          <a:xfrm>
            <a:off x="2507352" y="2264131"/>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62" name="Freeform 161">
            <a:extLst>
              <a:ext uri="{FF2B5EF4-FFF2-40B4-BE49-F238E27FC236}">
                <a16:creationId xmlns:a16="http://schemas.microsoft.com/office/drawing/2014/main" id="{74F19AD9-692E-BA4F-6CDA-E30E12B17491}"/>
              </a:ext>
            </a:extLst>
          </p:cNvPr>
          <p:cNvSpPr/>
          <p:nvPr/>
        </p:nvSpPr>
        <p:spPr>
          <a:xfrm>
            <a:off x="2507352" y="2190507"/>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63" name="Freeform 162">
            <a:extLst>
              <a:ext uri="{FF2B5EF4-FFF2-40B4-BE49-F238E27FC236}">
                <a16:creationId xmlns:a16="http://schemas.microsoft.com/office/drawing/2014/main" id="{2CF23621-B21B-510D-E8EE-247914E38A47}"/>
              </a:ext>
            </a:extLst>
          </p:cNvPr>
          <p:cNvSpPr/>
          <p:nvPr/>
        </p:nvSpPr>
        <p:spPr>
          <a:xfrm>
            <a:off x="2507352" y="2117006"/>
            <a:ext cx="229204" cy="15048"/>
          </a:xfrm>
          <a:custGeom>
            <a:avLst/>
            <a:gdLst>
              <a:gd name="connsiteX0" fmla="*/ 0 w 175545"/>
              <a:gd name="connsiteY0" fmla="*/ 0 h 11525"/>
              <a:gd name="connsiteX1" fmla="*/ 175546 w 175545"/>
              <a:gd name="connsiteY1" fmla="*/ 0 h 11525"/>
              <a:gd name="connsiteX2" fmla="*/ 175546 w 175545"/>
              <a:gd name="connsiteY2" fmla="*/ 11525 h 11525"/>
              <a:gd name="connsiteX3" fmla="*/ 0 w 175545"/>
              <a:gd name="connsiteY3" fmla="*/ 11525 h 11525"/>
            </a:gdLst>
            <a:ahLst/>
            <a:cxnLst>
              <a:cxn ang="0">
                <a:pos x="connsiteX0" y="connsiteY0"/>
              </a:cxn>
              <a:cxn ang="0">
                <a:pos x="connsiteX1" y="connsiteY1"/>
              </a:cxn>
              <a:cxn ang="0">
                <a:pos x="connsiteX2" y="connsiteY2"/>
              </a:cxn>
              <a:cxn ang="0">
                <a:pos x="connsiteX3" y="connsiteY3"/>
              </a:cxn>
            </a:cxnLst>
            <a:rect l="l" t="t" r="r" b="b"/>
            <a:pathLst>
              <a:path w="175545" h="11525">
                <a:moveTo>
                  <a:pt x="0" y="0"/>
                </a:moveTo>
                <a:lnTo>
                  <a:pt x="175546" y="0"/>
                </a:lnTo>
                <a:lnTo>
                  <a:pt x="175546" y="11525"/>
                </a:lnTo>
                <a:lnTo>
                  <a:pt x="0" y="11525"/>
                </a:lnTo>
                <a:close/>
              </a:path>
            </a:pathLst>
          </a:custGeom>
          <a:solidFill>
            <a:srgbClr val="F1ECE9"/>
          </a:solidFill>
          <a:ln w="0" cap="flat">
            <a:noFill/>
            <a:prstDash val="solid"/>
            <a:miter/>
          </a:ln>
        </p:spPr>
        <p:txBody>
          <a:bodyPr rtlCol="0" anchor="ctr"/>
          <a:lstStyle/>
          <a:p>
            <a:endParaRPr lang="en-AR"/>
          </a:p>
        </p:txBody>
      </p:sp>
      <p:sp>
        <p:nvSpPr>
          <p:cNvPr id="164" name="Freeform 163">
            <a:extLst>
              <a:ext uri="{FF2B5EF4-FFF2-40B4-BE49-F238E27FC236}">
                <a16:creationId xmlns:a16="http://schemas.microsoft.com/office/drawing/2014/main" id="{B9CC365A-5D0F-56AA-C0B8-AD088B9E4E31}"/>
              </a:ext>
            </a:extLst>
          </p:cNvPr>
          <p:cNvSpPr/>
          <p:nvPr/>
        </p:nvSpPr>
        <p:spPr>
          <a:xfrm>
            <a:off x="2507476" y="3044272"/>
            <a:ext cx="229080" cy="63301"/>
          </a:xfrm>
          <a:custGeom>
            <a:avLst/>
            <a:gdLst>
              <a:gd name="connsiteX0" fmla="*/ 175450 w 175450"/>
              <a:gd name="connsiteY0" fmla="*/ 0 h 48482"/>
              <a:gd name="connsiteX1" fmla="*/ 175450 w 175450"/>
              <a:gd name="connsiteY1" fmla="*/ 28480 h 48482"/>
              <a:gd name="connsiteX2" fmla="*/ 155543 w 175450"/>
              <a:gd name="connsiteY2" fmla="*/ 48482 h 48482"/>
              <a:gd name="connsiteX3" fmla="*/ 19907 w 175450"/>
              <a:gd name="connsiteY3" fmla="*/ 48482 h 48482"/>
              <a:gd name="connsiteX4" fmla="*/ 0 w 175450"/>
              <a:gd name="connsiteY4" fmla="*/ 28480 h 48482"/>
              <a:gd name="connsiteX5" fmla="*/ 0 w 175450"/>
              <a:gd name="connsiteY5" fmla="*/ 0 h 48482"/>
              <a:gd name="connsiteX6" fmla="*/ 19907 w 175450"/>
              <a:gd name="connsiteY6" fmla="*/ 19907 h 48482"/>
              <a:gd name="connsiteX7" fmla="*/ 155543 w 175450"/>
              <a:gd name="connsiteY7" fmla="*/ 19907 h 48482"/>
              <a:gd name="connsiteX8" fmla="*/ 175450 w 175450"/>
              <a:gd name="connsiteY8" fmla="*/ 0 h 48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5450" h="48482">
                <a:moveTo>
                  <a:pt x="175450" y="0"/>
                </a:moveTo>
                <a:lnTo>
                  <a:pt x="175450" y="28480"/>
                </a:lnTo>
                <a:cubicBezTo>
                  <a:pt x="175450" y="39529"/>
                  <a:pt x="166497" y="48482"/>
                  <a:pt x="155543" y="48482"/>
                </a:cubicBezTo>
                <a:lnTo>
                  <a:pt x="19907" y="48482"/>
                </a:lnTo>
                <a:cubicBezTo>
                  <a:pt x="8858" y="48482"/>
                  <a:pt x="0" y="39529"/>
                  <a:pt x="0" y="28480"/>
                </a:cubicBezTo>
                <a:lnTo>
                  <a:pt x="0" y="0"/>
                </a:lnTo>
                <a:cubicBezTo>
                  <a:pt x="0" y="11049"/>
                  <a:pt x="8954" y="19907"/>
                  <a:pt x="19907" y="19907"/>
                </a:cubicBezTo>
                <a:lnTo>
                  <a:pt x="155543" y="19907"/>
                </a:lnTo>
                <a:cubicBezTo>
                  <a:pt x="166592" y="19907"/>
                  <a:pt x="175450" y="10954"/>
                  <a:pt x="175450" y="0"/>
                </a:cubicBezTo>
                <a:close/>
              </a:path>
            </a:pathLst>
          </a:custGeom>
          <a:solidFill>
            <a:srgbClr val="F1ECE9"/>
          </a:solidFill>
          <a:ln w="0" cap="flat">
            <a:noFill/>
            <a:prstDash val="solid"/>
            <a:miter/>
          </a:ln>
        </p:spPr>
        <p:txBody>
          <a:bodyPr rtlCol="0" anchor="ctr"/>
          <a:lstStyle/>
          <a:p>
            <a:endParaRPr lang="en-AR"/>
          </a:p>
        </p:txBody>
      </p:sp>
      <p:sp>
        <p:nvSpPr>
          <p:cNvPr id="165" name="Freeform 164">
            <a:extLst>
              <a:ext uri="{FF2B5EF4-FFF2-40B4-BE49-F238E27FC236}">
                <a16:creationId xmlns:a16="http://schemas.microsoft.com/office/drawing/2014/main" id="{3B7F5EC2-D4E8-CE57-63FB-3034A5BB5F58}"/>
              </a:ext>
            </a:extLst>
          </p:cNvPr>
          <p:cNvSpPr/>
          <p:nvPr/>
        </p:nvSpPr>
        <p:spPr>
          <a:xfrm>
            <a:off x="2466789" y="3140085"/>
            <a:ext cx="97184" cy="358880"/>
          </a:xfrm>
          <a:custGeom>
            <a:avLst/>
            <a:gdLst>
              <a:gd name="connsiteX0" fmla="*/ 8969 w 74432"/>
              <a:gd name="connsiteY0" fmla="*/ 3485 h 274863"/>
              <a:gd name="connsiteX1" fmla="*/ 3635 w 74432"/>
              <a:gd name="connsiteY1" fmla="*/ 65683 h 274863"/>
              <a:gd name="connsiteX2" fmla="*/ 45830 w 74432"/>
              <a:gd name="connsiteY2" fmla="*/ 123881 h 274863"/>
              <a:gd name="connsiteX3" fmla="*/ 61356 w 74432"/>
              <a:gd name="connsiteY3" fmla="*/ 274757 h 274863"/>
              <a:gd name="connsiteX4" fmla="*/ 74405 w 74432"/>
              <a:gd name="connsiteY4" fmla="*/ 90639 h 274863"/>
              <a:gd name="connsiteX5" fmla="*/ 70500 w 74432"/>
              <a:gd name="connsiteY5" fmla="*/ 3485 h 274863"/>
              <a:gd name="connsiteX6" fmla="*/ 9064 w 74432"/>
              <a:gd name="connsiteY6" fmla="*/ 3485 h 274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32" h="274863">
                <a:moveTo>
                  <a:pt x="8969" y="3485"/>
                </a:moveTo>
                <a:cubicBezTo>
                  <a:pt x="2206" y="8819"/>
                  <a:pt x="-4271" y="50253"/>
                  <a:pt x="3635" y="65683"/>
                </a:cubicBezTo>
                <a:cubicBezTo>
                  <a:pt x="11540" y="81019"/>
                  <a:pt x="35448" y="78923"/>
                  <a:pt x="45830" y="123881"/>
                </a:cubicBezTo>
                <a:cubicBezTo>
                  <a:pt x="56213" y="168934"/>
                  <a:pt x="47069" y="270471"/>
                  <a:pt x="61356" y="274757"/>
                </a:cubicBezTo>
                <a:cubicBezTo>
                  <a:pt x="75644" y="279043"/>
                  <a:pt x="74405" y="152075"/>
                  <a:pt x="74405" y="90639"/>
                </a:cubicBezTo>
                <a:cubicBezTo>
                  <a:pt x="74405" y="29203"/>
                  <a:pt x="74786" y="7390"/>
                  <a:pt x="70500" y="3485"/>
                </a:cubicBezTo>
                <a:cubicBezTo>
                  <a:pt x="66214" y="-420"/>
                  <a:pt x="15827" y="-1849"/>
                  <a:pt x="9064" y="3485"/>
                </a:cubicBezTo>
                <a:close/>
              </a:path>
            </a:pathLst>
          </a:custGeom>
          <a:solidFill>
            <a:srgbClr val="FFFFFF">
              <a:alpha val="80000"/>
            </a:srgbClr>
          </a:solidFill>
          <a:ln w="0" cap="flat">
            <a:noFill/>
            <a:prstDash val="solid"/>
            <a:miter/>
          </a:ln>
        </p:spPr>
        <p:txBody>
          <a:bodyPr rtlCol="0" anchor="ctr"/>
          <a:lstStyle/>
          <a:p>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Name badges</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Name badges are an easy way to </a:t>
            </a:r>
            <a:r>
              <a:rPr lang="en-US" b="1"/>
              <a:t>identify your delegates and promote networking </a:t>
            </a:r>
            <a:r>
              <a:rPr lang="en-US"/>
              <a:t>at your training meeting.</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14</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Welcome letter</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894729" y="3450538"/>
            <a:ext cx="6873409" cy="2860915"/>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solidFill>
                  <a:schemeClr val="bg1"/>
                </a:solidFill>
              </a:rPr>
              <a:t>You should provide a full attendee list along with the name badge file when printing</a:t>
            </a:r>
            <a:r>
              <a:rPr lang="en-US">
                <a:solidFill>
                  <a:schemeClr val="bg1"/>
                </a:solidFill>
              </a:rPr>
              <a:t>. </a:t>
            </a:r>
          </a:p>
          <a:p>
            <a:r>
              <a:rPr lang="en-US">
                <a:solidFill>
                  <a:schemeClr val="bg1"/>
                </a:solidFill>
              </a:rPr>
              <a:t>Please keep the text sizes as per the template to ensure that the name of the attendee, institution, and role fills the name tag. </a:t>
            </a:r>
          </a:p>
          <a:p>
            <a:r>
              <a:rPr lang="en-US">
                <a:solidFill>
                  <a:schemeClr val="bg1"/>
                </a:solidFill>
              </a:rPr>
              <a:t>For hybrid or virtual meetings, please ensure delegates join with their full name. </a:t>
            </a:r>
          </a:p>
          <a:p>
            <a:endParaRPr lang="en-US">
              <a:solidFill>
                <a:schemeClr val="bg1"/>
              </a:solidFill>
            </a:endParaRP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5" name="Rectangle 14">
            <a:hlinkClick r:id="rId5" action="ppaction://hlinksldjump"/>
            <a:extLst>
              <a:ext uri="{FF2B5EF4-FFF2-40B4-BE49-F238E27FC236}">
                <a16:creationId xmlns:a16="http://schemas.microsoft.com/office/drawing/2014/main" id="{1B683061-CD31-E8B7-FA7A-D1A523717DAA}"/>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6" action="ppaction://hlinksldjump"/>
            <a:extLst>
              <a:ext uri="{FF2B5EF4-FFF2-40B4-BE49-F238E27FC236}">
                <a16:creationId xmlns:a16="http://schemas.microsoft.com/office/drawing/2014/main" id="{FC179EDB-B3E2-9DD1-C70E-2583A4DE6706}"/>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7" action="ppaction://hlinksldjump"/>
            <a:extLst>
              <a:ext uri="{FF2B5EF4-FFF2-40B4-BE49-F238E27FC236}">
                <a16:creationId xmlns:a16="http://schemas.microsoft.com/office/drawing/2014/main" id="{371FA8A4-AAF2-3EC2-DB1A-EC8D2E0F861E}"/>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8" action="ppaction://hlinksldjump"/>
            <a:extLst>
              <a:ext uri="{FF2B5EF4-FFF2-40B4-BE49-F238E27FC236}">
                <a16:creationId xmlns:a16="http://schemas.microsoft.com/office/drawing/2014/main" id="{21C29A9E-CBBE-2FD9-1949-ADD31DD63FAE}"/>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Rectangle 30">
            <a:hlinkClick r:id="rId9" action="ppaction://hlinksldjump"/>
            <a:extLst>
              <a:ext uri="{FF2B5EF4-FFF2-40B4-BE49-F238E27FC236}">
                <a16:creationId xmlns:a16="http://schemas.microsoft.com/office/drawing/2014/main" id="{EDDA9495-6446-2A2A-EAF9-B8B8715272C0}"/>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10" action="ppaction://hlinksldjump"/>
            <a:extLst>
              <a:ext uri="{FF2B5EF4-FFF2-40B4-BE49-F238E27FC236}">
                <a16:creationId xmlns:a16="http://schemas.microsoft.com/office/drawing/2014/main" id="{7F8298E6-40B2-0A46-ECC3-4FE7DC7459C3}"/>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11" action="ppaction://hlinksldjump"/>
            <a:extLst>
              <a:ext uri="{FF2B5EF4-FFF2-40B4-BE49-F238E27FC236}">
                <a16:creationId xmlns:a16="http://schemas.microsoft.com/office/drawing/2014/main" id="{9A3E180E-CC95-CA57-7B6F-165679E91DE4}"/>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7" name="Slide Number Placeholder 4">
            <a:extLst>
              <a:ext uri="{FF2B5EF4-FFF2-40B4-BE49-F238E27FC236}">
                <a16:creationId xmlns:a16="http://schemas.microsoft.com/office/drawing/2014/main" id="{2B6A6AA2-043A-FC9E-2E6A-D6C78719DA85}"/>
              </a:ext>
            </a:extLst>
          </p:cNvPr>
          <p:cNvSpPr txBox="1">
            <a:spLocks/>
          </p:cNvSpPr>
          <p:nvPr/>
        </p:nvSpPr>
        <p:spPr>
          <a:xfrm>
            <a:off x="476401" y="6588873"/>
            <a:ext cx="198000" cy="180000"/>
          </a:xfrm>
          <a:prstGeom prst="rect">
            <a:avLst/>
          </a:prstGeom>
        </p:spPr>
        <p:txBody>
          <a:bodyPr vert="horz" lIns="0" tIns="0" rIns="0" bIns="0" rtlCol="0" anchor="t" anchorCtr="0"/>
          <a:lstStyle>
            <a:defPPr>
              <a:defRPr lang="en-US"/>
            </a:defPPr>
            <a:lvl1pPr marL="0" algn="l" defTabSz="914400" rtl="0" eaLnBrk="1" latinLnBrk="0" hangingPunct="1">
              <a:defRPr sz="8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31C51CB-94C2-40E2-B070-08CEE3D6A386}" type="slidenum">
              <a:rPr lang="en-GB" smtClean="0">
                <a:solidFill>
                  <a:schemeClr val="bg2"/>
                </a:solidFill>
              </a:rPr>
              <a:pPr/>
              <a:t>14</a:t>
            </a:fld>
            <a:endParaRPr lang="en-GB">
              <a:solidFill>
                <a:schemeClr val="bg2"/>
              </a:solidFill>
            </a:endParaRPr>
          </a:p>
        </p:txBody>
      </p:sp>
      <p:sp>
        <p:nvSpPr>
          <p:cNvPr id="171" name="Rectangle 170">
            <a:hlinkClick r:id="rId12" action="ppaction://hlinksldjump"/>
            <a:extLst>
              <a:ext uri="{FF2B5EF4-FFF2-40B4-BE49-F238E27FC236}">
                <a16:creationId xmlns:a16="http://schemas.microsoft.com/office/drawing/2014/main" id="{5873B15A-7A10-5ADF-64E7-4815F79962F2}"/>
              </a:ext>
            </a:extLst>
          </p:cNvPr>
          <p:cNvSpPr/>
          <p:nvPr/>
        </p:nvSpPr>
        <p:spPr>
          <a:xfrm>
            <a:off x="1475191" y="5395126"/>
            <a:ext cx="2487264"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172" name="Picture 171" descr="A cartoon of a person with red hair&#10;&#10;Description automatically generated">
            <a:extLst>
              <a:ext uri="{FF2B5EF4-FFF2-40B4-BE49-F238E27FC236}">
                <a16:creationId xmlns:a16="http://schemas.microsoft.com/office/drawing/2014/main" id="{3AA37D5D-3712-73EF-03D7-DC60A8DC5B88}"/>
              </a:ext>
            </a:extLst>
          </p:cNvPr>
          <p:cNvPicPr>
            <a:picLocks noChangeAspect="1"/>
          </p:cNvPicPr>
          <p:nvPr/>
        </p:nvPicPr>
        <p:blipFill rotWithShape="1">
          <a:blip r:embed="rId13">
            <a:extLst>
              <a:ext uri="{28A0092B-C50C-407E-A947-70E740481C1C}">
                <a14:useLocalDpi xmlns:a14="http://schemas.microsoft.com/office/drawing/2010/main" val="0"/>
              </a:ext>
            </a:extLst>
          </a:blip>
          <a:srcRect l="-4784" r="-9337"/>
          <a:stretch/>
        </p:blipFill>
        <p:spPr>
          <a:xfrm>
            <a:off x="1163636" y="4092379"/>
            <a:ext cx="1123170" cy="1131386"/>
          </a:xfrm>
          <a:prstGeom prst="ellipse">
            <a:avLst/>
          </a:prstGeom>
        </p:spPr>
      </p:pic>
      <p:grpSp>
        <p:nvGrpSpPr>
          <p:cNvPr id="178" name="Group 177">
            <a:extLst>
              <a:ext uri="{FF2B5EF4-FFF2-40B4-BE49-F238E27FC236}">
                <a16:creationId xmlns:a16="http://schemas.microsoft.com/office/drawing/2014/main" id="{DC8A63B0-4CEB-81A4-BFE4-DE2D5BDFA7C3}"/>
              </a:ext>
            </a:extLst>
          </p:cNvPr>
          <p:cNvGrpSpPr/>
          <p:nvPr/>
        </p:nvGrpSpPr>
        <p:grpSpPr>
          <a:xfrm>
            <a:off x="2490355" y="4009181"/>
            <a:ext cx="1184133" cy="1022127"/>
            <a:chOff x="4621575" y="2588964"/>
            <a:chExt cx="1184133" cy="1022127"/>
          </a:xfrm>
        </p:grpSpPr>
        <p:sp>
          <p:nvSpPr>
            <p:cNvPr id="173" name="TextBox 172">
              <a:extLst>
                <a:ext uri="{FF2B5EF4-FFF2-40B4-BE49-F238E27FC236}">
                  <a16:creationId xmlns:a16="http://schemas.microsoft.com/office/drawing/2014/main" id="{4E3339A6-2C13-F3D5-785C-88890CFE6889}"/>
                </a:ext>
              </a:extLst>
            </p:cNvPr>
            <p:cNvSpPr txBox="1"/>
            <p:nvPr/>
          </p:nvSpPr>
          <p:spPr>
            <a:xfrm>
              <a:off x="4621575" y="2588964"/>
              <a:ext cx="597485" cy="190038"/>
            </a:xfrm>
            <a:prstGeom prst="rect">
              <a:avLst/>
            </a:prstGeom>
            <a:noFill/>
          </p:spPr>
          <p:txBody>
            <a:bodyPr wrap="none" lIns="0" tIns="0" rIns="0" bIns="0" rtlCol="0">
              <a:noAutofit/>
            </a:bodyPr>
            <a:lstStyle/>
            <a:p>
              <a:pPr algn="l"/>
              <a:r>
                <a:rPr lang="en-AR" sz="1200" b="1" spc="-10">
                  <a:solidFill>
                    <a:schemeClr val="bg1"/>
                  </a:solidFill>
                </a:rPr>
                <a:t>NAME</a:t>
              </a:r>
            </a:p>
          </p:txBody>
        </p:sp>
        <p:sp>
          <p:nvSpPr>
            <p:cNvPr id="174" name="TextBox 173">
              <a:extLst>
                <a:ext uri="{FF2B5EF4-FFF2-40B4-BE49-F238E27FC236}">
                  <a16:creationId xmlns:a16="http://schemas.microsoft.com/office/drawing/2014/main" id="{7A7E73AB-BC10-499C-8AC3-93EC2E8046C5}"/>
                </a:ext>
              </a:extLst>
            </p:cNvPr>
            <p:cNvSpPr txBox="1"/>
            <p:nvPr/>
          </p:nvSpPr>
          <p:spPr>
            <a:xfrm>
              <a:off x="4621575" y="2765234"/>
              <a:ext cx="597485" cy="190038"/>
            </a:xfrm>
            <a:prstGeom prst="rect">
              <a:avLst/>
            </a:prstGeom>
            <a:noFill/>
          </p:spPr>
          <p:txBody>
            <a:bodyPr wrap="none" lIns="0" tIns="0" rIns="0" bIns="0" rtlCol="0">
              <a:noAutofit/>
            </a:bodyPr>
            <a:lstStyle/>
            <a:p>
              <a:pPr algn="l"/>
              <a:r>
                <a:rPr lang="en-AR" sz="1600" b="1" spc="-10">
                  <a:solidFill>
                    <a:schemeClr val="bg1"/>
                  </a:solidFill>
                </a:rPr>
                <a:t>SURNAME</a:t>
              </a:r>
            </a:p>
          </p:txBody>
        </p:sp>
        <p:sp>
          <p:nvSpPr>
            <p:cNvPr id="175" name="TextBox 174">
              <a:extLst>
                <a:ext uri="{FF2B5EF4-FFF2-40B4-BE49-F238E27FC236}">
                  <a16:creationId xmlns:a16="http://schemas.microsoft.com/office/drawing/2014/main" id="{07AA294E-0788-D3F7-6E1F-F65992972709}"/>
                </a:ext>
              </a:extLst>
            </p:cNvPr>
            <p:cNvSpPr txBox="1"/>
            <p:nvPr/>
          </p:nvSpPr>
          <p:spPr>
            <a:xfrm>
              <a:off x="4621575" y="2985636"/>
              <a:ext cx="597485" cy="190038"/>
            </a:xfrm>
            <a:prstGeom prst="rect">
              <a:avLst/>
            </a:prstGeom>
            <a:noFill/>
          </p:spPr>
          <p:txBody>
            <a:bodyPr wrap="none" lIns="0" tIns="0" rIns="0" bIns="0" rtlCol="0">
              <a:noAutofit/>
            </a:bodyPr>
            <a:lstStyle/>
            <a:p>
              <a:pPr algn="l"/>
              <a:r>
                <a:rPr lang="en-AR" sz="1200" spc="-10">
                  <a:solidFill>
                    <a:schemeClr val="bg1"/>
                  </a:solidFill>
                </a:rPr>
                <a:t>Position</a:t>
              </a:r>
            </a:p>
          </p:txBody>
        </p:sp>
        <p:sp>
          <p:nvSpPr>
            <p:cNvPr id="176" name="TextBox 175">
              <a:extLst>
                <a:ext uri="{FF2B5EF4-FFF2-40B4-BE49-F238E27FC236}">
                  <a16:creationId xmlns:a16="http://schemas.microsoft.com/office/drawing/2014/main" id="{A78645A5-060C-8523-0ECA-E286E6BAF4FF}"/>
                </a:ext>
              </a:extLst>
            </p:cNvPr>
            <p:cNvSpPr txBox="1"/>
            <p:nvPr/>
          </p:nvSpPr>
          <p:spPr>
            <a:xfrm>
              <a:off x="4621575" y="3421053"/>
              <a:ext cx="597485" cy="190038"/>
            </a:xfrm>
            <a:prstGeom prst="rect">
              <a:avLst/>
            </a:prstGeom>
            <a:noFill/>
          </p:spPr>
          <p:txBody>
            <a:bodyPr wrap="none" lIns="0" tIns="0" rIns="0" bIns="0" rtlCol="0">
              <a:noAutofit/>
            </a:bodyPr>
            <a:lstStyle/>
            <a:p>
              <a:pPr algn="l"/>
              <a:r>
                <a:rPr lang="en-AR" sz="800" spc="-10">
                  <a:solidFill>
                    <a:schemeClr val="bg1"/>
                  </a:solidFill>
                </a:rPr>
                <a:t>ID:</a:t>
              </a:r>
            </a:p>
            <a:p>
              <a:pPr algn="l"/>
              <a:r>
                <a:rPr lang="en-AR" sz="800" spc="-10">
                  <a:solidFill>
                    <a:schemeClr val="bg1"/>
                  </a:solidFill>
                </a:rPr>
                <a:t>Phone:</a:t>
              </a:r>
            </a:p>
            <a:p>
              <a:pPr algn="l"/>
              <a:r>
                <a:rPr lang="en-AR" sz="800" spc="-10">
                  <a:solidFill>
                    <a:schemeClr val="bg1"/>
                  </a:solidFill>
                </a:rPr>
                <a:t>Email:</a:t>
              </a:r>
            </a:p>
          </p:txBody>
        </p:sp>
        <p:sp>
          <p:nvSpPr>
            <p:cNvPr id="177" name="TextBox 176">
              <a:extLst>
                <a:ext uri="{FF2B5EF4-FFF2-40B4-BE49-F238E27FC236}">
                  <a16:creationId xmlns:a16="http://schemas.microsoft.com/office/drawing/2014/main" id="{630E4F50-1559-D740-1061-BF7DE5C46D1F}"/>
                </a:ext>
              </a:extLst>
            </p:cNvPr>
            <p:cNvSpPr txBox="1"/>
            <p:nvPr/>
          </p:nvSpPr>
          <p:spPr>
            <a:xfrm>
              <a:off x="5208223" y="3421053"/>
              <a:ext cx="597485" cy="190038"/>
            </a:xfrm>
            <a:prstGeom prst="rect">
              <a:avLst/>
            </a:prstGeom>
            <a:noFill/>
          </p:spPr>
          <p:txBody>
            <a:bodyPr wrap="none" lIns="0" tIns="0" rIns="0" bIns="0" rtlCol="0">
              <a:noAutofit/>
            </a:bodyPr>
            <a:lstStyle/>
            <a:p>
              <a:pPr algn="l"/>
              <a:r>
                <a:rPr lang="en-AR" sz="800" spc="-10">
                  <a:solidFill>
                    <a:schemeClr val="bg1"/>
                  </a:solidFill>
                </a:rPr>
                <a:t>12334</a:t>
              </a:r>
            </a:p>
            <a:p>
              <a:pPr algn="l"/>
              <a:r>
                <a:rPr lang="en-AR" sz="800" spc="-10">
                  <a:solidFill>
                    <a:schemeClr val="bg1"/>
                  </a:solidFill>
                </a:rPr>
                <a:t>(000) 111-1111</a:t>
              </a:r>
            </a:p>
            <a:p>
              <a:pPr algn="l"/>
              <a:r>
                <a:rPr lang="en-AR" sz="800" spc="-10">
                  <a:solidFill>
                    <a:schemeClr val="bg1"/>
                  </a:solidFill>
                </a:rPr>
                <a:t>youremail@email.ccm</a:t>
              </a:r>
            </a:p>
          </p:txBody>
        </p:sp>
      </p:grpSp>
      <p:grpSp>
        <p:nvGrpSpPr>
          <p:cNvPr id="35" name="Group 34">
            <a:extLst>
              <a:ext uri="{FF2B5EF4-FFF2-40B4-BE49-F238E27FC236}">
                <a16:creationId xmlns:a16="http://schemas.microsoft.com/office/drawing/2014/main" id="{E63158D4-D131-2C32-E3E1-402218EDCD10}"/>
              </a:ext>
            </a:extLst>
          </p:cNvPr>
          <p:cNvGrpSpPr/>
          <p:nvPr/>
        </p:nvGrpSpPr>
        <p:grpSpPr>
          <a:xfrm>
            <a:off x="1514079" y="5486506"/>
            <a:ext cx="2298700" cy="640481"/>
            <a:chOff x="5651500" y="6217518"/>
            <a:chExt cx="2298700" cy="640481"/>
          </a:xfrm>
        </p:grpSpPr>
        <p:sp>
          <p:nvSpPr>
            <p:cNvPr id="36" name="Rectangle: Rounded Corners 35">
              <a:extLst>
                <a:ext uri="{FF2B5EF4-FFF2-40B4-BE49-F238E27FC236}">
                  <a16:creationId xmlns:a16="http://schemas.microsoft.com/office/drawing/2014/main" id="{2AC304F8-4B81-BEBA-0F0C-FC37150D9DC3}"/>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37" name="Chevron 23">
              <a:extLst>
                <a:ext uri="{FF2B5EF4-FFF2-40B4-BE49-F238E27FC236}">
                  <a16:creationId xmlns:a16="http://schemas.microsoft.com/office/drawing/2014/main" id="{ADC87130-5E07-88C6-F82C-E95CC8A2B5BA}"/>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1025316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16937" y="2733673"/>
            <a:ext cx="12192000" cy="412432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9" name="Rounded Rectangle 58">
            <a:extLst>
              <a:ext uri="{FF2B5EF4-FFF2-40B4-BE49-F238E27FC236}">
                <a16:creationId xmlns:a16="http://schemas.microsoft.com/office/drawing/2014/main" id="{5CDE47F1-AE60-077D-290E-A9CB0F16A890}"/>
              </a:ext>
            </a:extLst>
          </p:cNvPr>
          <p:cNvSpPr/>
          <p:nvPr/>
        </p:nvSpPr>
        <p:spPr>
          <a:xfrm>
            <a:off x="820622" y="3699887"/>
            <a:ext cx="3595084" cy="2250224"/>
          </a:xfrm>
          <a:prstGeom prst="roundRect">
            <a:avLst>
              <a:gd name="adj" fmla="val 11157"/>
            </a:avLst>
          </a:prstGeom>
          <a:solidFill>
            <a:schemeClr val="accent6"/>
          </a:solidFill>
          <a:ln w="50800" cap="flat">
            <a:noFill/>
            <a:prstDash val="solid"/>
            <a:miter/>
          </a:ln>
        </p:spPr>
        <p:txBody>
          <a:bodyPr rtlCol="0" anchor="ctr"/>
          <a:lstStyle/>
          <a:p>
            <a:endParaRPr lang="en-AR">
              <a:solidFill>
                <a:schemeClr val="tx1"/>
              </a:solidFill>
            </a:endParaRPr>
          </a:p>
        </p:txBody>
      </p:sp>
      <p:sp>
        <p:nvSpPr>
          <p:cNvPr id="60" name="Rounded Rectangle 59">
            <a:extLst>
              <a:ext uri="{FF2B5EF4-FFF2-40B4-BE49-F238E27FC236}">
                <a16:creationId xmlns:a16="http://schemas.microsoft.com/office/drawing/2014/main" id="{54613E5E-096E-5236-3B3E-AD8E6D490186}"/>
              </a:ext>
            </a:extLst>
          </p:cNvPr>
          <p:cNvSpPr/>
          <p:nvPr/>
        </p:nvSpPr>
        <p:spPr>
          <a:xfrm>
            <a:off x="761630" y="3640894"/>
            <a:ext cx="3595084" cy="2250224"/>
          </a:xfrm>
          <a:prstGeom prst="roundRect">
            <a:avLst>
              <a:gd name="adj" fmla="val 11157"/>
            </a:avLst>
          </a:prstGeom>
          <a:solidFill>
            <a:srgbClr val="F1ECE9"/>
          </a:solidFill>
          <a:ln w="50800" cap="flat">
            <a:noFill/>
            <a:prstDash val="solid"/>
            <a:miter/>
          </a:ln>
        </p:spPr>
        <p:txBody>
          <a:bodyPr rtlCol="0" anchor="ctr"/>
          <a:lstStyle/>
          <a:p>
            <a:endParaRPr lang="en-AR">
              <a:solidFill>
                <a:schemeClr val="tx1"/>
              </a:solidFill>
            </a:endParaRP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Question cards</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Question cards can be </a:t>
            </a:r>
            <a:r>
              <a:rPr lang="en-US" b="1"/>
              <a:t>handed out to your attendees as they arrive or left on chairs</a:t>
            </a:r>
            <a:r>
              <a:rPr lang="en-US"/>
              <a:t> before the meeting starts.</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15</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Welcome letter</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894729" y="3594672"/>
            <a:ext cx="6873409" cy="2383949"/>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solidFill>
                  <a:schemeClr val="bg1"/>
                </a:solidFill>
              </a:rPr>
              <a:t>The attendees can ask questions when they do not wish to interrupt a session or talk into a microphone to the larger group.</a:t>
            </a:r>
            <a:endParaRPr lang="en-US">
              <a:solidFill>
                <a:schemeClr val="bg1"/>
              </a:solidFill>
            </a:endParaRPr>
          </a:p>
          <a:p>
            <a:r>
              <a:rPr lang="en-US">
                <a:solidFill>
                  <a:schemeClr val="bg1"/>
                </a:solidFill>
              </a:rPr>
              <a:t>For hybrid or virtual meetings, delegates may wish to use the chat box or send questions directly to the chair either prior to the meeting or during the meeting. </a:t>
            </a:r>
          </a:p>
          <a:p>
            <a:endParaRPr lang="en-US" b="1">
              <a:solidFill>
                <a:schemeClr val="bg1"/>
              </a:solidFill>
            </a:endParaRP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5" name="Rectangle 14">
            <a:hlinkClick r:id="rId5" action="ppaction://hlinksldjump"/>
            <a:extLst>
              <a:ext uri="{FF2B5EF4-FFF2-40B4-BE49-F238E27FC236}">
                <a16:creationId xmlns:a16="http://schemas.microsoft.com/office/drawing/2014/main" id="{9489088A-1C8E-1973-BFCD-2ED0E79A4278}"/>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6" action="ppaction://hlinksldjump"/>
            <a:extLst>
              <a:ext uri="{FF2B5EF4-FFF2-40B4-BE49-F238E27FC236}">
                <a16:creationId xmlns:a16="http://schemas.microsoft.com/office/drawing/2014/main" id="{9F2AF01C-BD7E-9B74-AAA3-CF8265E05EBE}"/>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7" action="ppaction://hlinksldjump"/>
            <a:extLst>
              <a:ext uri="{FF2B5EF4-FFF2-40B4-BE49-F238E27FC236}">
                <a16:creationId xmlns:a16="http://schemas.microsoft.com/office/drawing/2014/main" id="{E8A4B7DB-78DF-4E20-12B5-B73E623DF631}"/>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8" action="ppaction://hlinksldjump"/>
            <a:extLst>
              <a:ext uri="{FF2B5EF4-FFF2-40B4-BE49-F238E27FC236}">
                <a16:creationId xmlns:a16="http://schemas.microsoft.com/office/drawing/2014/main" id="{CA5BDC14-D211-3C1C-4118-A05950C4B176}"/>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Rectangle 30">
            <a:hlinkClick r:id="rId9" action="ppaction://hlinksldjump"/>
            <a:extLst>
              <a:ext uri="{FF2B5EF4-FFF2-40B4-BE49-F238E27FC236}">
                <a16:creationId xmlns:a16="http://schemas.microsoft.com/office/drawing/2014/main" id="{268AD558-75EC-B398-859B-35882C099F00}"/>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10" action="ppaction://hlinksldjump"/>
            <a:extLst>
              <a:ext uri="{FF2B5EF4-FFF2-40B4-BE49-F238E27FC236}">
                <a16:creationId xmlns:a16="http://schemas.microsoft.com/office/drawing/2014/main" id="{19768756-DC97-FF2E-ECDA-3F2C3E693827}"/>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11" action="ppaction://hlinksldjump"/>
            <a:extLst>
              <a:ext uri="{FF2B5EF4-FFF2-40B4-BE49-F238E27FC236}">
                <a16:creationId xmlns:a16="http://schemas.microsoft.com/office/drawing/2014/main" id="{920984F5-A531-4015-A70D-1A3FCC25B38E}"/>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5" name="Slide Number Placeholder 4">
            <a:extLst>
              <a:ext uri="{FF2B5EF4-FFF2-40B4-BE49-F238E27FC236}">
                <a16:creationId xmlns:a16="http://schemas.microsoft.com/office/drawing/2014/main" id="{430AE572-1C5E-5C7E-E421-19AC904B06FF}"/>
              </a:ext>
            </a:extLst>
          </p:cNvPr>
          <p:cNvSpPr txBox="1">
            <a:spLocks/>
          </p:cNvSpPr>
          <p:nvPr/>
        </p:nvSpPr>
        <p:spPr>
          <a:xfrm>
            <a:off x="476401" y="6588873"/>
            <a:ext cx="198000" cy="180000"/>
          </a:xfrm>
          <a:prstGeom prst="rect">
            <a:avLst/>
          </a:prstGeom>
        </p:spPr>
        <p:txBody>
          <a:bodyPr vert="horz" lIns="0" tIns="0" rIns="0" bIns="0" rtlCol="0" anchor="t" anchorCtr="0"/>
          <a:lstStyle>
            <a:defPPr>
              <a:defRPr lang="en-US"/>
            </a:defPPr>
            <a:lvl1pPr marL="0" algn="l" defTabSz="914400" rtl="0" eaLnBrk="1" latinLnBrk="0" hangingPunct="1">
              <a:defRPr sz="800" b="1"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31C51CB-94C2-40E2-B070-08CEE3D6A386}" type="slidenum">
              <a:rPr lang="en-GB" smtClean="0">
                <a:solidFill>
                  <a:schemeClr val="bg2"/>
                </a:solidFill>
              </a:rPr>
              <a:pPr/>
              <a:t>15</a:t>
            </a:fld>
            <a:endParaRPr lang="en-GB">
              <a:solidFill>
                <a:schemeClr val="bg2"/>
              </a:solidFill>
            </a:endParaRPr>
          </a:p>
        </p:txBody>
      </p:sp>
      <p:grpSp>
        <p:nvGrpSpPr>
          <p:cNvPr id="136" name="Group 135">
            <a:extLst>
              <a:ext uri="{FF2B5EF4-FFF2-40B4-BE49-F238E27FC236}">
                <a16:creationId xmlns:a16="http://schemas.microsoft.com/office/drawing/2014/main" id="{BA8DB560-75AD-3964-DD5F-6941A81F31CF}"/>
              </a:ext>
            </a:extLst>
          </p:cNvPr>
          <p:cNvGrpSpPr/>
          <p:nvPr/>
        </p:nvGrpSpPr>
        <p:grpSpPr>
          <a:xfrm>
            <a:off x="7180211" y="2026636"/>
            <a:ext cx="419100" cy="419100"/>
            <a:chOff x="6096000" y="-1328738"/>
            <a:chExt cx="847725" cy="847725"/>
          </a:xfrm>
        </p:grpSpPr>
        <p:sp>
          <p:nvSpPr>
            <p:cNvPr id="137" name="Oval 136">
              <a:extLst>
                <a:ext uri="{FF2B5EF4-FFF2-40B4-BE49-F238E27FC236}">
                  <a16:creationId xmlns:a16="http://schemas.microsoft.com/office/drawing/2014/main" id="{F8CFB125-82F7-6885-2D0C-3F57569124D8}"/>
                </a:ext>
              </a:extLst>
            </p:cNvPr>
            <p:cNvSpPr/>
            <p:nvPr/>
          </p:nvSpPr>
          <p:spPr>
            <a:xfrm>
              <a:off x="6096000" y="-1328738"/>
              <a:ext cx="847725" cy="847725"/>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38" name="Chevron 137">
              <a:extLst>
                <a:ext uri="{FF2B5EF4-FFF2-40B4-BE49-F238E27FC236}">
                  <a16:creationId xmlns:a16="http://schemas.microsoft.com/office/drawing/2014/main" id="{498063C5-15E2-673F-929A-73E9CF8B62D3}"/>
                </a:ext>
              </a:extLst>
            </p:cNvPr>
            <p:cNvSpPr/>
            <p:nvPr/>
          </p:nvSpPr>
          <p:spPr>
            <a:xfrm>
              <a:off x="6355556" y="-1069182"/>
              <a:ext cx="328613" cy="328613"/>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
        <p:nvSpPr>
          <p:cNvPr id="139" name="Rectangle 138">
            <a:hlinkClick r:id="rId12" action="ppaction://hlinksldjump"/>
            <a:extLst>
              <a:ext uri="{FF2B5EF4-FFF2-40B4-BE49-F238E27FC236}">
                <a16:creationId xmlns:a16="http://schemas.microsoft.com/office/drawing/2014/main" id="{BA2135D7-9A53-50A8-E17A-BA75EB3EACDC}"/>
              </a:ext>
            </a:extLst>
          </p:cNvPr>
          <p:cNvSpPr/>
          <p:nvPr/>
        </p:nvSpPr>
        <p:spPr>
          <a:xfrm>
            <a:off x="7079326" y="1902095"/>
            <a:ext cx="712320"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7" name="Rounded Rectangle 36">
            <a:extLst>
              <a:ext uri="{FF2B5EF4-FFF2-40B4-BE49-F238E27FC236}">
                <a16:creationId xmlns:a16="http://schemas.microsoft.com/office/drawing/2014/main" id="{DA482C7E-E32E-CC00-F9B2-008DEB4717A6}"/>
              </a:ext>
            </a:extLst>
          </p:cNvPr>
          <p:cNvSpPr/>
          <p:nvPr/>
        </p:nvSpPr>
        <p:spPr>
          <a:xfrm>
            <a:off x="687890" y="3539137"/>
            <a:ext cx="3595084" cy="2250224"/>
          </a:xfrm>
          <a:prstGeom prst="roundRect">
            <a:avLst>
              <a:gd name="adj" fmla="val 11157"/>
            </a:avLst>
          </a:prstGeom>
          <a:solidFill>
            <a:schemeClr val="accent6"/>
          </a:solidFill>
          <a:ln w="50800" cap="flat">
            <a:noFill/>
            <a:prstDash val="solid"/>
            <a:miter/>
          </a:ln>
        </p:spPr>
        <p:txBody>
          <a:bodyPr rtlCol="0" anchor="ctr"/>
          <a:lstStyle/>
          <a:p>
            <a:endParaRPr lang="en-AR">
              <a:solidFill>
                <a:schemeClr val="tx1"/>
              </a:solidFill>
            </a:endParaRPr>
          </a:p>
        </p:txBody>
      </p:sp>
      <p:sp>
        <p:nvSpPr>
          <p:cNvPr id="58" name="Rounded Rectangle 57">
            <a:extLst>
              <a:ext uri="{FF2B5EF4-FFF2-40B4-BE49-F238E27FC236}">
                <a16:creationId xmlns:a16="http://schemas.microsoft.com/office/drawing/2014/main" id="{11CC564D-9C50-227B-9E69-D6E51719F38F}"/>
              </a:ext>
            </a:extLst>
          </p:cNvPr>
          <p:cNvSpPr/>
          <p:nvPr/>
        </p:nvSpPr>
        <p:spPr>
          <a:xfrm>
            <a:off x="628898" y="3480144"/>
            <a:ext cx="3595084" cy="2250224"/>
          </a:xfrm>
          <a:prstGeom prst="roundRect">
            <a:avLst>
              <a:gd name="adj" fmla="val 11157"/>
            </a:avLst>
          </a:prstGeom>
          <a:solidFill>
            <a:schemeClr val="accent5">
              <a:lumMod val="20000"/>
              <a:lumOff val="80000"/>
            </a:schemeClr>
          </a:solidFill>
          <a:ln w="50800" cap="flat">
            <a:noFill/>
            <a:prstDash val="solid"/>
            <a:miter/>
          </a:ln>
        </p:spPr>
        <p:txBody>
          <a:bodyPr rtlCol="0" anchor="ctr"/>
          <a:lstStyle/>
          <a:p>
            <a:endParaRPr lang="en-AR">
              <a:solidFill>
                <a:schemeClr val="tx1"/>
              </a:solidFill>
            </a:endParaRPr>
          </a:p>
        </p:txBody>
      </p:sp>
      <p:sp>
        <p:nvSpPr>
          <p:cNvPr id="36" name="Rounded Rectangle 35">
            <a:extLst>
              <a:ext uri="{FF2B5EF4-FFF2-40B4-BE49-F238E27FC236}">
                <a16:creationId xmlns:a16="http://schemas.microsoft.com/office/drawing/2014/main" id="{69DFE5C0-7CFD-FB81-7C08-C1044494058C}"/>
              </a:ext>
            </a:extLst>
          </p:cNvPr>
          <p:cNvSpPr/>
          <p:nvPr/>
        </p:nvSpPr>
        <p:spPr>
          <a:xfrm>
            <a:off x="532294" y="3361582"/>
            <a:ext cx="3595084" cy="2250224"/>
          </a:xfrm>
          <a:prstGeom prst="roundRect">
            <a:avLst>
              <a:gd name="adj" fmla="val 11157"/>
            </a:avLst>
          </a:prstGeom>
          <a:solidFill>
            <a:schemeClr val="accent6"/>
          </a:solidFill>
          <a:ln w="50800" cap="flat">
            <a:noFill/>
            <a:prstDash val="solid"/>
            <a:miter/>
          </a:ln>
        </p:spPr>
        <p:txBody>
          <a:bodyPr rtlCol="0" anchor="ctr"/>
          <a:lstStyle/>
          <a:p>
            <a:endParaRPr lang="en-AR">
              <a:solidFill>
                <a:schemeClr val="tx1"/>
              </a:solidFill>
            </a:endParaRPr>
          </a:p>
        </p:txBody>
      </p:sp>
      <p:sp>
        <p:nvSpPr>
          <p:cNvPr id="35" name="Rounded Rectangle 34">
            <a:extLst>
              <a:ext uri="{FF2B5EF4-FFF2-40B4-BE49-F238E27FC236}">
                <a16:creationId xmlns:a16="http://schemas.microsoft.com/office/drawing/2014/main" id="{CB8FE088-9DDD-49DC-AF6B-DD766220D877}"/>
              </a:ext>
            </a:extLst>
          </p:cNvPr>
          <p:cNvSpPr/>
          <p:nvPr/>
        </p:nvSpPr>
        <p:spPr>
          <a:xfrm>
            <a:off x="473302" y="3302589"/>
            <a:ext cx="3595084" cy="2250224"/>
          </a:xfrm>
          <a:prstGeom prst="roundRect">
            <a:avLst>
              <a:gd name="adj" fmla="val 11157"/>
            </a:avLst>
          </a:prstGeom>
          <a:solidFill>
            <a:schemeClr val="bg1"/>
          </a:solidFill>
          <a:ln w="50800" cap="flat">
            <a:noFill/>
            <a:prstDash val="solid"/>
            <a:miter/>
          </a:ln>
        </p:spPr>
        <p:txBody>
          <a:bodyPr rtlCol="0" anchor="ctr"/>
          <a:lstStyle/>
          <a:p>
            <a:endParaRPr lang="en-AR">
              <a:solidFill>
                <a:schemeClr val="tx1"/>
              </a:solidFill>
            </a:endParaRPr>
          </a:p>
        </p:txBody>
      </p:sp>
      <p:sp>
        <p:nvSpPr>
          <p:cNvPr id="61" name="Oval 60">
            <a:extLst>
              <a:ext uri="{FF2B5EF4-FFF2-40B4-BE49-F238E27FC236}">
                <a16:creationId xmlns:a16="http://schemas.microsoft.com/office/drawing/2014/main" id="{7E310BE7-068A-9B6D-0903-28BCE1CC356F}"/>
              </a:ext>
            </a:extLst>
          </p:cNvPr>
          <p:cNvSpPr/>
          <p:nvPr/>
        </p:nvSpPr>
        <p:spPr>
          <a:xfrm>
            <a:off x="674402" y="3482202"/>
            <a:ext cx="812606" cy="812606"/>
          </a:xfrm>
          <a:prstGeom prst="ellipse">
            <a:avLst/>
          </a:prstGeom>
          <a:solidFill>
            <a:schemeClr val="accent3"/>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2" name="TextBox 61">
            <a:extLst>
              <a:ext uri="{FF2B5EF4-FFF2-40B4-BE49-F238E27FC236}">
                <a16:creationId xmlns:a16="http://schemas.microsoft.com/office/drawing/2014/main" id="{CABA7647-818A-E5B5-1E84-F22B7D04DD6C}"/>
              </a:ext>
            </a:extLst>
          </p:cNvPr>
          <p:cNvSpPr txBox="1"/>
          <p:nvPr/>
        </p:nvSpPr>
        <p:spPr>
          <a:xfrm>
            <a:off x="907747" y="3516340"/>
            <a:ext cx="405838" cy="720035"/>
          </a:xfrm>
          <a:prstGeom prst="rect">
            <a:avLst/>
          </a:prstGeom>
          <a:noFill/>
        </p:spPr>
        <p:txBody>
          <a:bodyPr wrap="none" lIns="0" tIns="0" rIns="0" bIns="0" rtlCol="0">
            <a:noAutofit/>
          </a:bodyPr>
          <a:lstStyle/>
          <a:p>
            <a:pPr algn="l"/>
            <a:r>
              <a:rPr lang="en-AR" sz="4400" b="1" spc="-10">
                <a:solidFill>
                  <a:schemeClr val="bg2"/>
                </a:solidFill>
              </a:rPr>
              <a:t>?</a:t>
            </a:r>
          </a:p>
        </p:txBody>
      </p:sp>
      <p:sp>
        <p:nvSpPr>
          <p:cNvPr id="63" name="Freeform 62">
            <a:extLst>
              <a:ext uri="{FF2B5EF4-FFF2-40B4-BE49-F238E27FC236}">
                <a16:creationId xmlns:a16="http://schemas.microsoft.com/office/drawing/2014/main" id="{46337AA8-4B18-1D71-B1CD-A631AC4F96AE}"/>
              </a:ext>
            </a:extLst>
          </p:cNvPr>
          <p:cNvSpPr/>
          <p:nvPr/>
        </p:nvSpPr>
        <p:spPr>
          <a:xfrm>
            <a:off x="1845652" y="3806904"/>
            <a:ext cx="1828800"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64" name="Freeform 63">
            <a:extLst>
              <a:ext uri="{FF2B5EF4-FFF2-40B4-BE49-F238E27FC236}">
                <a16:creationId xmlns:a16="http://schemas.microsoft.com/office/drawing/2014/main" id="{6CACFC8B-08E1-5B89-BCC6-528976A15BE0}"/>
              </a:ext>
            </a:extLst>
          </p:cNvPr>
          <p:cNvSpPr/>
          <p:nvPr/>
        </p:nvSpPr>
        <p:spPr>
          <a:xfrm>
            <a:off x="1845652" y="4069313"/>
            <a:ext cx="1828800"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65" name="Freeform 64">
            <a:extLst>
              <a:ext uri="{FF2B5EF4-FFF2-40B4-BE49-F238E27FC236}">
                <a16:creationId xmlns:a16="http://schemas.microsoft.com/office/drawing/2014/main" id="{00C36B52-2166-6CC5-FB08-EA7AD9C15678}"/>
              </a:ext>
            </a:extLst>
          </p:cNvPr>
          <p:cNvSpPr/>
          <p:nvPr/>
        </p:nvSpPr>
        <p:spPr>
          <a:xfrm>
            <a:off x="1845652" y="4352259"/>
            <a:ext cx="1828800"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66" name="Freeform 65">
            <a:extLst>
              <a:ext uri="{FF2B5EF4-FFF2-40B4-BE49-F238E27FC236}">
                <a16:creationId xmlns:a16="http://schemas.microsoft.com/office/drawing/2014/main" id="{1C126CC5-0F44-7798-60B9-61BB2E41E787}"/>
              </a:ext>
            </a:extLst>
          </p:cNvPr>
          <p:cNvSpPr/>
          <p:nvPr/>
        </p:nvSpPr>
        <p:spPr>
          <a:xfrm>
            <a:off x="1845652" y="4614668"/>
            <a:ext cx="1828800" cy="110026"/>
          </a:xfrm>
          <a:custGeom>
            <a:avLst/>
            <a:gdLst>
              <a:gd name="connsiteX0" fmla="*/ 0 w 2229799"/>
              <a:gd name="connsiteY0" fmla="*/ 0 h 110026"/>
              <a:gd name="connsiteX1" fmla="*/ 2229799 w 2229799"/>
              <a:gd name="connsiteY1" fmla="*/ 0 h 110026"/>
              <a:gd name="connsiteX2" fmla="*/ 2229799 w 2229799"/>
              <a:gd name="connsiteY2" fmla="*/ 110027 h 110026"/>
              <a:gd name="connsiteX3" fmla="*/ 0 w 2229799"/>
              <a:gd name="connsiteY3" fmla="*/ 110027 h 110026"/>
            </a:gdLst>
            <a:ahLst/>
            <a:cxnLst>
              <a:cxn ang="0">
                <a:pos x="connsiteX0" y="connsiteY0"/>
              </a:cxn>
              <a:cxn ang="0">
                <a:pos x="connsiteX1" y="connsiteY1"/>
              </a:cxn>
              <a:cxn ang="0">
                <a:pos x="connsiteX2" y="connsiteY2"/>
              </a:cxn>
              <a:cxn ang="0">
                <a:pos x="connsiteX3" y="connsiteY3"/>
              </a:cxn>
            </a:cxnLst>
            <a:rect l="l" t="t" r="r" b="b"/>
            <a:pathLst>
              <a:path w="2229799" h="110026">
                <a:moveTo>
                  <a:pt x="0" y="0"/>
                </a:moveTo>
                <a:lnTo>
                  <a:pt x="2229799" y="0"/>
                </a:lnTo>
                <a:lnTo>
                  <a:pt x="2229799" y="110027"/>
                </a:lnTo>
                <a:lnTo>
                  <a:pt x="0" y="110027"/>
                </a:lnTo>
                <a:close/>
              </a:path>
            </a:pathLst>
          </a:custGeom>
          <a:solidFill>
            <a:schemeClr val="accent4"/>
          </a:solidFill>
          <a:ln w="0" cap="flat">
            <a:noFill/>
            <a:prstDash val="solid"/>
            <a:miter/>
          </a:ln>
        </p:spPr>
        <p:txBody>
          <a:bodyPr rtlCol="0" anchor="ctr"/>
          <a:lstStyle/>
          <a:p>
            <a:endParaRPr lang="en-AR"/>
          </a:p>
        </p:txBody>
      </p:sp>
      <p:sp>
        <p:nvSpPr>
          <p:cNvPr id="70" name="Rectangle 69">
            <a:hlinkClick r:id="rId12" action="ppaction://hlinksldjump"/>
            <a:extLst>
              <a:ext uri="{FF2B5EF4-FFF2-40B4-BE49-F238E27FC236}">
                <a16:creationId xmlns:a16="http://schemas.microsoft.com/office/drawing/2014/main" id="{2EF37B02-A104-1E13-72EF-D4AA9EC3623A}"/>
              </a:ext>
            </a:extLst>
          </p:cNvPr>
          <p:cNvSpPr/>
          <p:nvPr/>
        </p:nvSpPr>
        <p:spPr>
          <a:xfrm>
            <a:off x="1487008" y="4817675"/>
            <a:ext cx="2440663"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34" name="Group 33">
            <a:extLst>
              <a:ext uri="{FF2B5EF4-FFF2-40B4-BE49-F238E27FC236}">
                <a16:creationId xmlns:a16="http://schemas.microsoft.com/office/drawing/2014/main" id="{5D03FFB4-BF8B-6E82-7826-EADE01A30190}"/>
              </a:ext>
            </a:extLst>
          </p:cNvPr>
          <p:cNvGrpSpPr/>
          <p:nvPr/>
        </p:nvGrpSpPr>
        <p:grpSpPr>
          <a:xfrm>
            <a:off x="1722446" y="4851971"/>
            <a:ext cx="2298700" cy="640481"/>
            <a:chOff x="5651500" y="6217518"/>
            <a:chExt cx="2298700" cy="640481"/>
          </a:xfrm>
        </p:grpSpPr>
        <p:sp>
          <p:nvSpPr>
            <p:cNvPr id="38" name="Rectangle: Rounded Corners 37">
              <a:extLst>
                <a:ext uri="{FF2B5EF4-FFF2-40B4-BE49-F238E27FC236}">
                  <a16:creationId xmlns:a16="http://schemas.microsoft.com/office/drawing/2014/main" id="{0F57E092-5D29-2336-6406-01F07AF83231}"/>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39" name="Chevron 23">
              <a:extLst>
                <a:ext uri="{FF2B5EF4-FFF2-40B4-BE49-F238E27FC236}">
                  <a16:creationId xmlns:a16="http://schemas.microsoft.com/office/drawing/2014/main" id="{70FB3888-B040-0203-14DC-6EAE65C5D0BB}"/>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1091246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6236511" y="1574007"/>
            <a:ext cx="5955490" cy="528399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6" name="Oval 35">
            <a:extLst>
              <a:ext uri="{FF2B5EF4-FFF2-40B4-BE49-F238E27FC236}">
                <a16:creationId xmlns:a16="http://schemas.microsoft.com/office/drawing/2014/main" id="{DA3270D2-EEA6-5C59-57E1-9D96AAA63AE6}"/>
              </a:ext>
            </a:extLst>
          </p:cNvPr>
          <p:cNvSpPr>
            <a:spLocks noChangeAspect="1"/>
          </p:cNvSpPr>
          <p:nvPr/>
        </p:nvSpPr>
        <p:spPr>
          <a:xfrm>
            <a:off x="5489215" y="3429000"/>
            <a:ext cx="1463040" cy="1463040"/>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Training content</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403695" y="2064073"/>
            <a:ext cx="5577840" cy="4494728"/>
          </a:xfrm>
        </p:spPr>
        <p:txBody>
          <a:bodyPr/>
          <a:lstStyle/>
          <a:p>
            <a:r>
              <a:rPr lang="en-US"/>
              <a:t>You can use this </a:t>
            </a:r>
            <a:r>
              <a:rPr lang="en-US" b="1" spc="-30"/>
              <a:t>MS Nurse-tailored training </a:t>
            </a:r>
            <a:r>
              <a:rPr lang="en-US"/>
              <a:t>deck for any virtual or face-to-face training presentation. It covers topics such as: </a:t>
            </a:r>
          </a:p>
          <a:p>
            <a:pPr marL="342900" indent="-342900">
              <a:buFont typeface="Arial" panose="020B0604020202020204" pitchFamily="34" charset="0"/>
              <a:buChar char="•"/>
            </a:pPr>
            <a:r>
              <a:rPr lang="en-US" sz="2000"/>
              <a:t>Biologic and biosimilar medicine definitions </a:t>
            </a:r>
          </a:p>
          <a:p>
            <a:pPr marL="342900" indent="-342900">
              <a:buFont typeface="Arial" panose="020B0604020202020204" pitchFamily="34" charset="0"/>
              <a:buChar char="•"/>
            </a:pPr>
            <a:r>
              <a:rPr lang="en-US" sz="2000"/>
              <a:t>How biologic medicines differ from other medicines </a:t>
            </a:r>
          </a:p>
          <a:p>
            <a:pPr marL="342900" indent="-342900">
              <a:buFont typeface="Arial" panose="020B0604020202020204" pitchFamily="34" charset="0"/>
              <a:buChar char="•"/>
            </a:pPr>
            <a:r>
              <a:rPr lang="en-US" sz="2000"/>
              <a:t>The biosimilar regulatory pathway </a:t>
            </a:r>
            <a:br>
              <a:rPr lang="en-US" sz="2000"/>
            </a:br>
            <a:r>
              <a:rPr lang="en-US" sz="2000"/>
              <a:t>for approval </a:t>
            </a:r>
          </a:p>
          <a:p>
            <a:pPr marL="342900" indent="-342900">
              <a:buFont typeface="Arial" panose="020B0604020202020204" pitchFamily="34" charset="0"/>
              <a:buChar char="•"/>
            </a:pPr>
            <a:r>
              <a:rPr lang="en-US" sz="2000"/>
              <a:t>The biosimilar clinical pathway and demonstration of </a:t>
            </a:r>
            <a:r>
              <a:rPr lang="en-US" sz="2000" err="1"/>
              <a:t>biosimilarity</a:t>
            </a:r>
            <a:r>
              <a:rPr lang="en-US" sz="2000"/>
              <a:t> </a:t>
            </a:r>
          </a:p>
          <a:p>
            <a:pPr marL="342900" indent="-342900">
              <a:buFont typeface="Arial" panose="020B0604020202020204" pitchFamily="34" charset="0"/>
              <a:buChar char="•"/>
            </a:pPr>
            <a:r>
              <a:rPr lang="en-US" sz="2000"/>
              <a:t>The impact of biosimilar medicines on the healthcare industry </a:t>
            </a:r>
          </a:p>
          <a:p>
            <a:endParaRPr lang="en-US"/>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16</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Welcome letter</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7152436" y="2064073"/>
            <a:ext cx="4635869" cy="4130250"/>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The training deck includes housekeeping slides and general information slides. You can add your own insights and case studies to the deck if you wish. </a:t>
            </a:r>
          </a:p>
          <a:p>
            <a:r>
              <a:rPr lang="en-US" b="1" dirty="0">
                <a:solidFill>
                  <a:schemeClr val="bg1"/>
                </a:solidFill>
              </a:rPr>
              <a:t>These slides are intended for healthcare professionals only and should not be distributed. Local regulations must apply. </a:t>
            </a: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1" name="Rectangle 20">
            <a:hlinkClick r:id="rId5" action="ppaction://hlinksldjump"/>
            <a:extLst>
              <a:ext uri="{FF2B5EF4-FFF2-40B4-BE49-F238E27FC236}">
                <a16:creationId xmlns:a16="http://schemas.microsoft.com/office/drawing/2014/main" id="{9808EB42-FD66-C033-87D4-6148C32C9E5F}"/>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6" action="ppaction://hlinksldjump"/>
            <a:extLst>
              <a:ext uri="{FF2B5EF4-FFF2-40B4-BE49-F238E27FC236}">
                <a16:creationId xmlns:a16="http://schemas.microsoft.com/office/drawing/2014/main" id="{98DF9EB3-F467-6455-F43D-D976256991B5}"/>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7" action="ppaction://hlinksldjump"/>
            <a:extLst>
              <a:ext uri="{FF2B5EF4-FFF2-40B4-BE49-F238E27FC236}">
                <a16:creationId xmlns:a16="http://schemas.microsoft.com/office/drawing/2014/main" id="{EAA5E1C3-809F-E5E7-2756-9EB658097ED4}"/>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Rectangle 30">
            <a:hlinkClick r:id="rId8" action="ppaction://hlinksldjump"/>
            <a:extLst>
              <a:ext uri="{FF2B5EF4-FFF2-40B4-BE49-F238E27FC236}">
                <a16:creationId xmlns:a16="http://schemas.microsoft.com/office/drawing/2014/main" id="{B3518867-2AC9-C84E-2619-BCD81B4D5381}"/>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9" action="ppaction://hlinksldjump"/>
            <a:extLst>
              <a:ext uri="{FF2B5EF4-FFF2-40B4-BE49-F238E27FC236}">
                <a16:creationId xmlns:a16="http://schemas.microsoft.com/office/drawing/2014/main" id="{85246C92-FF9B-1D6A-B1A8-9C54AED3CDB4}"/>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10" action="ppaction://hlinksldjump"/>
            <a:extLst>
              <a:ext uri="{FF2B5EF4-FFF2-40B4-BE49-F238E27FC236}">
                <a16:creationId xmlns:a16="http://schemas.microsoft.com/office/drawing/2014/main" id="{D4966E9D-D3AF-3842-1CD7-1B690BA1259B}"/>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4" name="Rectangle 33">
            <a:hlinkClick r:id="rId11" action="ppaction://hlinksldjump"/>
            <a:extLst>
              <a:ext uri="{FF2B5EF4-FFF2-40B4-BE49-F238E27FC236}">
                <a16:creationId xmlns:a16="http://schemas.microsoft.com/office/drawing/2014/main" id="{0DFAF683-C136-A419-F70F-7C7BD6F92571}"/>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35" name="Picture 34" descr="A person wearing glasses and a white lab coat&#10;&#10;Description automatically generated">
            <a:extLst>
              <a:ext uri="{FF2B5EF4-FFF2-40B4-BE49-F238E27FC236}">
                <a16:creationId xmlns:a16="http://schemas.microsoft.com/office/drawing/2014/main" id="{86AA6A54-A53B-57EE-E3BC-EA02421E58B5}"/>
              </a:ext>
            </a:extLst>
          </p:cNvPr>
          <p:cNvPicPr>
            <a:picLocks noChangeAspect="1"/>
          </p:cNvPicPr>
          <p:nvPr/>
        </p:nvPicPr>
        <p:blipFill rotWithShape="1">
          <a:blip r:embed="rId12">
            <a:extLst>
              <a:ext uri="{28A0092B-C50C-407E-A947-70E740481C1C}">
                <a14:useLocalDpi xmlns:a14="http://schemas.microsoft.com/office/drawing/2010/main" val="0"/>
              </a:ext>
            </a:extLst>
          </a:blip>
          <a:srcRect l="1594" r="1594"/>
          <a:stretch/>
        </p:blipFill>
        <p:spPr>
          <a:xfrm>
            <a:off x="5472776" y="3429000"/>
            <a:ext cx="1463040" cy="1463040"/>
          </a:xfrm>
          <a:prstGeom prst="ellipse">
            <a:avLst/>
          </a:prstGeom>
        </p:spPr>
      </p:pic>
    </p:spTree>
    <p:extLst>
      <p:ext uri="{BB962C8B-B14F-4D97-AF65-F5344CB8AC3E}">
        <p14:creationId xmlns:p14="http://schemas.microsoft.com/office/powerpoint/2010/main" val="4219241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A691CFF9-1C64-09A2-BBB4-CA459DD009F3}"/>
              </a:ext>
            </a:extLst>
          </p:cNvPr>
          <p:cNvSpPr/>
          <p:nvPr/>
        </p:nvSpPr>
        <p:spPr>
          <a:xfrm>
            <a:off x="16937" y="2563907"/>
            <a:ext cx="12192000" cy="429409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Sign-in sheet</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The sign-in sheet is used to document attendee details including their name, institution, and email address.</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17</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219123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3129858"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Meeting </a:t>
            </a:r>
          </a:p>
          <a:p>
            <a:pPr algn="ctr">
              <a:lnSpc>
                <a:spcPct val="80000"/>
              </a:lnSpc>
            </a:pPr>
            <a:r>
              <a:rPr lang="en-US" sz="1050" b="1">
                <a:solidFill>
                  <a:schemeClr val="bg1"/>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1116611"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4067396"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Welcome letter</a:t>
            </a: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355758" y="2814065"/>
            <a:ext cx="5161715" cy="3340900"/>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solidFill>
                  <a:schemeClr val="bg1"/>
                </a:solidFill>
              </a:rPr>
              <a:t>This is to allow for meeting materials/certificate of attendance to be disseminated following the meeting. </a:t>
            </a:r>
          </a:p>
          <a:p>
            <a:r>
              <a:rPr lang="en-US">
                <a:solidFill>
                  <a:schemeClr val="bg1"/>
                </a:solidFill>
              </a:rPr>
              <a:t>For face-to-face meetings, the sign-in sheet can be printed and displayed at the welcome desk. For virtual meetings, an attendance sheet can be downloaded following the meeting.</a:t>
            </a:r>
          </a:p>
        </p:txBody>
      </p:sp>
      <p:sp>
        <p:nvSpPr>
          <p:cNvPr id="16" name="Rounded Rectangle 16">
            <a:extLst>
              <a:ext uri="{FF2B5EF4-FFF2-40B4-BE49-F238E27FC236}">
                <a16:creationId xmlns:a16="http://schemas.microsoft.com/office/drawing/2014/main" id="{55A0E1B8-86E5-D072-5A0D-B99C06C3E20E}"/>
              </a:ext>
            </a:extLst>
          </p:cNvPr>
          <p:cNvSpPr/>
          <p:nvPr/>
        </p:nvSpPr>
        <p:spPr>
          <a:xfrm>
            <a:off x="5243250" y="-5995"/>
            <a:ext cx="8934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Agenda</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524325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1116611"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2210520"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5010A463-A5B3-7812-DC7D-EDD45721BE95}"/>
              </a:ext>
            </a:extLst>
          </p:cNvPr>
          <p:cNvSpPr/>
          <p:nvPr/>
        </p:nvSpPr>
        <p:spPr>
          <a:xfrm>
            <a:off x="3138367"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ounded Rectangle 16">
            <a:extLst>
              <a:ext uri="{FF2B5EF4-FFF2-40B4-BE49-F238E27FC236}">
                <a16:creationId xmlns:a16="http://schemas.microsoft.com/office/drawing/2014/main" id="{3A47E74A-4A8C-7BEB-DC34-64E2948840A9}"/>
              </a:ext>
            </a:extLst>
          </p:cNvPr>
          <p:cNvSpPr/>
          <p:nvPr/>
        </p:nvSpPr>
        <p:spPr>
          <a:xfrm>
            <a:off x="6136749" y="-5995"/>
            <a:ext cx="111758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Name badges</a:t>
            </a:r>
          </a:p>
        </p:txBody>
      </p:sp>
      <p:cxnSp>
        <p:nvCxnSpPr>
          <p:cNvPr id="23" name="Straight Connector 22">
            <a:extLst>
              <a:ext uri="{FF2B5EF4-FFF2-40B4-BE49-F238E27FC236}">
                <a16:creationId xmlns:a16="http://schemas.microsoft.com/office/drawing/2014/main" id="{56DF9751-089D-F47B-82C5-3EECBD614CDF}"/>
              </a:ext>
            </a:extLst>
          </p:cNvPr>
          <p:cNvCxnSpPr/>
          <p:nvPr/>
        </p:nvCxnSpPr>
        <p:spPr>
          <a:xfrm>
            <a:off x="6130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509563D0-AADF-A14D-922C-AFBCF8B58799}"/>
              </a:ext>
            </a:extLst>
          </p:cNvPr>
          <p:cNvSpPr/>
          <p:nvPr/>
        </p:nvSpPr>
        <p:spPr>
          <a:xfrm>
            <a:off x="7260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Question cards</a:t>
            </a:r>
          </a:p>
        </p:txBody>
      </p:sp>
      <p:cxnSp>
        <p:nvCxnSpPr>
          <p:cNvPr id="25" name="Straight Connector 24">
            <a:extLst>
              <a:ext uri="{FF2B5EF4-FFF2-40B4-BE49-F238E27FC236}">
                <a16:creationId xmlns:a16="http://schemas.microsoft.com/office/drawing/2014/main" id="{28301E1A-72EC-7EF5-7A83-069575581021}"/>
              </a:ext>
            </a:extLst>
          </p:cNvPr>
          <p:cNvCxnSpPr/>
          <p:nvPr/>
        </p:nvCxnSpPr>
        <p:spPr>
          <a:xfrm>
            <a:off x="7260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0A1F6E09-A40D-F964-33E8-2845E33B487A}"/>
              </a:ext>
            </a:extLst>
          </p:cNvPr>
          <p:cNvSpPr/>
          <p:nvPr/>
        </p:nvSpPr>
        <p:spPr>
          <a:xfrm>
            <a:off x="8403309" y="-5995"/>
            <a:ext cx="1150457"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Training content</a:t>
            </a:r>
          </a:p>
        </p:txBody>
      </p:sp>
      <p:cxnSp>
        <p:nvCxnSpPr>
          <p:cNvPr id="27" name="Straight Connector 26">
            <a:extLst>
              <a:ext uri="{FF2B5EF4-FFF2-40B4-BE49-F238E27FC236}">
                <a16:creationId xmlns:a16="http://schemas.microsoft.com/office/drawing/2014/main" id="{D2763595-66CC-FAEF-E98F-FEE1C1CE9E65}"/>
              </a:ext>
            </a:extLst>
          </p:cNvPr>
          <p:cNvCxnSpPr/>
          <p:nvPr/>
        </p:nvCxnSpPr>
        <p:spPr>
          <a:xfrm>
            <a:off x="8403310"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9" name="Rounded Rectangle 28">
            <a:extLst>
              <a:ext uri="{FF2B5EF4-FFF2-40B4-BE49-F238E27FC236}">
                <a16:creationId xmlns:a16="http://schemas.microsoft.com/office/drawing/2014/main" id="{3064488C-AEDB-A54F-C9F0-3D47A36181C1}"/>
              </a:ext>
            </a:extLst>
          </p:cNvPr>
          <p:cNvSpPr/>
          <p:nvPr/>
        </p:nvSpPr>
        <p:spPr>
          <a:xfrm>
            <a:off x="9546310" y="-5995"/>
            <a:ext cx="10159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Sign-in sheet</a:t>
            </a:r>
          </a:p>
        </p:txBody>
      </p:sp>
      <p:cxnSp>
        <p:nvCxnSpPr>
          <p:cNvPr id="30" name="Straight Connector 29">
            <a:extLst>
              <a:ext uri="{FF2B5EF4-FFF2-40B4-BE49-F238E27FC236}">
                <a16:creationId xmlns:a16="http://schemas.microsoft.com/office/drawing/2014/main" id="{9853477A-11EC-2D10-032E-8B411EBB0C84}"/>
              </a:ext>
            </a:extLst>
          </p:cNvPr>
          <p:cNvCxnSpPr/>
          <p:nvPr/>
        </p:nvCxnSpPr>
        <p:spPr>
          <a:xfrm>
            <a:off x="9559757"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5" name="Rectangle 14">
            <a:hlinkClick r:id="rId5" action="ppaction://hlinksldjump"/>
            <a:extLst>
              <a:ext uri="{FF2B5EF4-FFF2-40B4-BE49-F238E27FC236}">
                <a16:creationId xmlns:a16="http://schemas.microsoft.com/office/drawing/2014/main" id="{79D81B33-3B04-945C-E466-C918726A0BDE}"/>
              </a:ext>
            </a:extLst>
          </p:cNvPr>
          <p:cNvSpPr/>
          <p:nvPr/>
        </p:nvSpPr>
        <p:spPr>
          <a:xfrm>
            <a:off x="4106555" y="-143691"/>
            <a:ext cx="11125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6" action="ppaction://hlinksldjump"/>
            <a:extLst>
              <a:ext uri="{FF2B5EF4-FFF2-40B4-BE49-F238E27FC236}">
                <a16:creationId xmlns:a16="http://schemas.microsoft.com/office/drawing/2014/main" id="{A3150458-5DED-0982-0E57-2F71B13BBD3B}"/>
              </a:ext>
            </a:extLst>
          </p:cNvPr>
          <p:cNvSpPr/>
          <p:nvPr/>
        </p:nvSpPr>
        <p:spPr>
          <a:xfrm>
            <a:off x="5263002" y="-143691"/>
            <a:ext cx="84353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7" action="ppaction://hlinksldjump"/>
            <a:extLst>
              <a:ext uri="{FF2B5EF4-FFF2-40B4-BE49-F238E27FC236}">
                <a16:creationId xmlns:a16="http://schemas.microsoft.com/office/drawing/2014/main" id="{C022480B-36D6-CD28-5339-F3C22DFDC0BA}"/>
              </a:ext>
            </a:extLst>
          </p:cNvPr>
          <p:cNvSpPr/>
          <p:nvPr/>
        </p:nvSpPr>
        <p:spPr>
          <a:xfrm>
            <a:off x="6204296" y="-143691"/>
            <a:ext cx="101599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8" action="ppaction://hlinksldjump"/>
            <a:extLst>
              <a:ext uri="{FF2B5EF4-FFF2-40B4-BE49-F238E27FC236}">
                <a16:creationId xmlns:a16="http://schemas.microsoft.com/office/drawing/2014/main" id="{27F073A2-65DF-8133-973F-668B6C0B1406}"/>
              </a:ext>
            </a:extLst>
          </p:cNvPr>
          <p:cNvSpPr/>
          <p:nvPr/>
        </p:nvSpPr>
        <p:spPr>
          <a:xfrm>
            <a:off x="7306954" y="-143691"/>
            <a:ext cx="102447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1" name="Rectangle 30">
            <a:hlinkClick r:id="rId9" action="ppaction://hlinksldjump"/>
            <a:extLst>
              <a:ext uri="{FF2B5EF4-FFF2-40B4-BE49-F238E27FC236}">
                <a16:creationId xmlns:a16="http://schemas.microsoft.com/office/drawing/2014/main" id="{942A8FBD-395B-FAEA-6355-E337CDA0A97B}"/>
              </a:ext>
            </a:extLst>
          </p:cNvPr>
          <p:cNvSpPr/>
          <p:nvPr/>
        </p:nvSpPr>
        <p:spPr>
          <a:xfrm>
            <a:off x="8436506" y="-143691"/>
            <a:ext cx="1099029"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hlinkClick r:id="rId10" action="ppaction://hlinksldjump"/>
            <a:extLst>
              <a:ext uri="{FF2B5EF4-FFF2-40B4-BE49-F238E27FC236}">
                <a16:creationId xmlns:a16="http://schemas.microsoft.com/office/drawing/2014/main" id="{8F2DFF53-C0B3-CDDA-A190-5726A133396A}"/>
              </a:ext>
            </a:extLst>
          </p:cNvPr>
          <p:cNvSpPr/>
          <p:nvPr/>
        </p:nvSpPr>
        <p:spPr>
          <a:xfrm>
            <a:off x="9592954" y="-143691"/>
            <a:ext cx="91440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Rectangle 32">
            <a:hlinkClick r:id="rId11" action="ppaction://hlinksldjump"/>
            <a:extLst>
              <a:ext uri="{FF2B5EF4-FFF2-40B4-BE49-F238E27FC236}">
                <a16:creationId xmlns:a16="http://schemas.microsoft.com/office/drawing/2014/main" id="{0DE9CE97-8EE0-5CC2-3FF9-DDD820D51D7B}"/>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4" name="Rectangle 33">
            <a:extLst>
              <a:ext uri="{FF2B5EF4-FFF2-40B4-BE49-F238E27FC236}">
                <a16:creationId xmlns:a16="http://schemas.microsoft.com/office/drawing/2014/main" id="{02865136-5513-99D9-4F17-A808BF6DF1B7}"/>
              </a:ext>
            </a:extLst>
          </p:cNvPr>
          <p:cNvSpPr/>
          <p:nvPr/>
        </p:nvSpPr>
        <p:spPr>
          <a:xfrm rot="5210410">
            <a:off x="8299525" y="4072044"/>
            <a:ext cx="45719" cy="3458686"/>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37" name="Group 36">
            <a:extLst>
              <a:ext uri="{FF2B5EF4-FFF2-40B4-BE49-F238E27FC236}">
                <a16:creationId xmlns:a16="http://schemas.microsoft.com/office/drawing/2014/main" id="{D8862243-EE2C-A637-2D2B-84C723E22435}"/>
              </a:ext>
            </a:extLst>
          </p:cNvPr>
          <p:cNvGrpSpPr/>
          <p:nvPr/>
        </p:nvGrpSpPr>
        <p:grpSpPr>
          <a:xfrm>
            <a:off x="5562860" y="2885530"/>
            <a:ext cx="6636389" cy="3972470"/>
            <a:chOff x="5562860" y="2885530"/>
            <a:chExt cx="6636389" cy="3972470"/>
          </a:xfrm>
        </p:grpSpPr>
        <p:grpSp>
          <p:nvGrpSpPr>
            <p:cNvPr id="39" name="Graphic 37">
              <a:extLst>
                <a:ext uri="{FF2B5EF4-FFF2-40B4-BE49-F238E27FC236}">
                  <a16:creationId xmlns:a16="http://schemas.microsoft.com/office/drawing/2014/main" id="{45FBFF46-9F68-EB9D-941C-78342744B93D}"/>
                </a:ext>
              </a:extLst>
            </p:cNvPr>
            <p:cNvGrpSpPr/>
            <p:nvPr/>
          </p:nvGrpSpPr>
          <p:grpSpPr>
            <a:xfrm>
              <a:off x="5987192" y="2885530"/>
              <a:ext cx="6212057" cy="3972470"/>
              <a:chOff x="928738" y="3311770"/>
              <a:chExt cx="5784157" cy="3698838"/>
            </a:xfrm>
          </p:grpSpPr>
          <p:sp>
            <p:nvSpPr>
              <p:cNvPr id="40" name="Freeform 39">
                <a:extLst>
                  <a:ext uri="{FF2B5EF4-FFF2-40B4-BE49-F238E27FC236}">
                    <a16:creationId xmlns:a16="http://schemas.microsoft.com/office/drawing/2014/main" id="{AC991B0F-17CC-642B-CE07-BC6D5EAE487D}"/>
                  </a:ext>
                </a:extLst>
              </p:cNvPr>
              <p:cNvSpPr/>
              <p:nvPr/>
            </p:nvSpPr>
            <p:spPr>
              <a:xfrm rot="21363000">
                <a:off x="928738" y="3311770"/>
                <a:ext cx="3750374" cy="2727327"/>
              </a:xfrm>
              <a:custGeom>
                <a:avLst/>
                <a:gdLst>
                  <a:gd name="connsiteX0" fmla="*/ 0 w 3750374"/>
                  <a:gd name="connsiteY0" fmla="*/ 0 h 2604076"/>
                  <a:gd name="connsiteX1" fmla="*/ 3750375 w 3750374"/>
                  <a:gd name="connsiteY1" fmla="*/ 0 h 2604076"/>
                  <a:gd name="connsiteX2" fmla="*/ 3750375 w 3750374"/>
                  <a:gd name="connsiteY2" fmla="*/ 2604076 h 2604076"/>
                  <a:gd name="connsiteX3" fmla="*/ 0 w 3750374"/>
                  <a:gd name="connsiteY3" fmla="*/ 2604076 h 2604076"/>
                </a:gdLst>
                <a:ahLst/>
                <a:cxnLst>
                  <a:cxn ang="0">
                    <a:pos x="connsiteX0" y="connsiteY0"/>
                  </a:cxn>
                  <a:cxn ang="0">
                    <a:pos x="connsiteX1" y="connsiteY1"/>
                  </a:cxn>
                  <a:cxn ang="0">
                    <a:pos x="connsiteX2" y="connsiteY2"/>
                  </a:cxn>
                  <a:cxn ang="0">
                    <a:pos x="connsiteX3" y="connsiteY3"/>
                  </a:cxn>
                </a:cxnLst>
                <a:rect l="l" t="t" r="r" b="b"/>
                <a:pathLst>
                  <a:path w="3750374" h="2604076">
                    <a:moveTo>
                      <a:pt x="0" y="0"/>
                    </a:moveTo>
                    <a:lnTo>
                      <a:pt x="3750375" y="0"/>
                    </a:lnTo>
                    <a:lnTo>
                      <a:pt x="3750375" y="2604076"/>
                    </a:lnTo>
                    <a:lnTo>
                      <a:pt x="0" y="2604076"/>
                    </a:lnTo>
                    <a:close/>
                  </a:path>
                </a:pathLst>
              </a:custGeom>
              <a:solidFill>
                <a:schemeClr val="bg2"/>
              </a:solidFill>
              <a:ln w="0" cap="flat">
                <a:noFill/>
                <a:prstDash val="solid"/>
                <a:miter/>
              </a:ln>
            </p:spPr>
            <p:txBody>
              <a:bodyPr rtlCol="0" anchor="ctr"/>
              <a:lstStyle/>
              <a:p>
                <a:endParaRPr lang="en-AR"/>
              </a:p>
            </p:txBody>
          </p:sp>
          <p:sp>
            <p:nvSpPr>
              <p:cNvPr id="49" name="Freeform 48">
                <a:extLst>
                  <a:ext uri="{FF2B5EF4-FFF2-40B4-BE49-F238E27FC236}">
                    <a16:creationId xmlns:a16="http://schemas.microsoft.com/office/drawing/2014/main" id="{74AE11D1-D3D9-5807-F151-9A8758724F07}"/>
                  </a:ext>
                </a:extLst>
              </p:cNvPr>
              <p:cNvSpPr/>
              <p:nvPr/>
            </p:nvSpPr>
            <p:spPr>
              <a:xfrm rot="-237000">
                <a:off x="1275128" y="3578414"/>
                <a:ext cx="2650580" cy="76562"/>
              </a:xfrm>
              <a:custGeom>
                <a:avLst/>
                <a:gdLst>
                  <a:gd name="connsiteX0" fmla="*/ 0 w 2650580"/>
                  <a:gd name="connsiteY0" fmla="*/ 0 h 76562"/>
                  <a:gd name="connsiteX1" fmla="*/ 2650580 w 2650580"/>
                  <a:gd name="connsiteY1" fmla="*/ 0 h 76562"/>
                  <a:gd name="connsiteX2" fmla="*/ 2650580 w 2650580"/>
                  <a:gd name="connsiteY2" fmla="*/ 76562 h 76562"/>
                  <a:gd name="connsiteX3" fmla="*/ 0 w 2650580"/>
                  <a:gd name="connsiteY3" fmla="*/ 76562 h 76562"/>
                </a:gdLst>
                <a:ahLst/>
                <a:cxnLst>
                  <a:cxn ang="0">
                    <a:pos x="connsiteX0" y="connsiteY0"/>
                  </a:cxn>
                  <a:cxn ang="0">
                    <a:pos x="connsiteX1" y="connsiteY1"/>
                  </a:cxn>
                  <a:cxn ang="0">
                    <a:pos x="connsiteX2" y="connsiteY2"/>
                  </a:cxn>
                  <a:cxn ang="0">
                    <a:pos x="connsiteX3" y="connsiteY3"/>
                  </a:cxn>
                </a:cxnLst>
                <a:rect l="l" t="t" r="r" b="b"/>
                <a:pathLst>
                  <a:path w="2650580" h="76562">
                    <a:moveTo>
                      <a:pt x="0" y="0"/>
                    </a:moveTo>
                    <a:lnTo>
                      <a:pt x="2650580" y="0"/>
                    </a:lnTo>
                    <a:lnTo>
                      <a:pt x="2650580" y="76562"/>
                    </a:lnTo>
                    <a:lnTo>
                      <a:pt x="0" y="76562"/>
                    </a:lnTo>
                    <a:close/>
                  </a:path>
                </a:pathLst>
              </a:custGeom>
              <a:solidFill>
                <a:srgbClr val="666666">
                  <a:alpha val="66000"/>
                </a:srgbClr>
              </a:solidFill>
              <a:ln w="0" cap="flat">
                <a:noFill/>
                <a:prstDash val="solid"/>
                <a:miter/>
              </a:ln>
            </p:spPr>
            <p:txBody>
              <a:bodyPr rtlCol="0" anchor="ctr"/>
              <a:lstStyle/>
              <a:p>
                <a:endParaRPr lang="en-AR"/>
              </a:p>
            </p:txBody>
          </p:sp>
          <p:sp>
            <p:nvSpPr>
              <p:cNvPr id="50" name="Freeform 49">
                <a:extLst>
                  <a:ext uri="{FF2B5EF4-FFF2-40B4-BE49-F238E27FC236}">
                    <a16:creationId xmlns:a16="http://schemas.microsoft.com/office/drawing/2014/main" id="{1C3F7155-629E-DE35-F636-49BEF17E6BEF}"/>
                  </a:ext>
                </a:extLst>
              </p:cNvPr>
              <p:cNvSpPr/>
              <p:nvPr/>
            </p:nvSpPr>
            <p:spPr>
              <a:xfrm rot="-237000">
                <a:off x="1284121" y="3708631"/>
                <a:ext cx="2650580" cy="76562"/>
              </a:xfrm>
              <a:custGeom>
                <a:avLst/>
                <a:gdLst>
                  <a:gd name="connsiteX0" fmla="*/ 0 w 2650580"/>
                  <a:gd name="connsiteY0" fmla="*/ 0 h 76562"/>
                  <a:gd name="connsiteX1" fmla="*/ 2650580 w 2650580"/>
                  <a:gd name="connsiteY1" fmla="*/ 0 h 76562"/>
                  <a:gd name="connsiteX2" fmla="*/ 2650580 w 2650580"/>
                  <a:gd name="connsiteY2" fmla="*/ 76562 h 76562"/>
                  <a:gd name="connsiteX3" fmla="*/ 0 w 2650580"/>
                  <a:gd name="connsiteY3" fmla="*/ 76562 h 76562"/>
                </a:gdLst>
                <a:ahLst/>
                <a:cxnLst>
                  <a:cxn ang="0">
                    <a:pos x="connsiteX0" y="connsiteY0"/>
                  </a:cxn>
                  <a:cxn ang="0">
                    <a:pos x="connsiteX1" y="connsiteY1"/>
                  </a:cxn>
                  <a:cxn ang="0">
                    <a:pos x="connsiteX2" y="connsiteY2"/>
                  </a:cxn>
                  <a:cxn ang="0">
                    <a:pos x="connsiteX3" y="connsiteY3"/>
                  </a:cxn>
                </a:cxnLst>
                <a:rect l="l" t="t" r="r" b="b"/>
                <a:pathLst>
                  <a:path w="2650580" h="76562">
                    <a:moveTo>
                      <a:pt x="0" y="0"/>
                    </a:moveTo>
                    <a:lnTo>
                      <a:pt x="2650580" y="0"/>
                    </a:lnTo>
                    <a:lnTo>
                      <a:pt x="2650580" y="76562"/>
                    </a:lnTo>
                    <a:lnTo>
                      <a:pt x="0" y="76562"/>
                    </a:lnTo>
                    <a:close/>
                  </a:path>
                </a:pathLst>
              </a:custGeom>
              <a:solidFill>
                <a:srgbClr val="666666">
                  <a:alpha val="66000"/>
                </a:srgbClr>
              </a:solidFill>
              <a:ln w="0" cap="flat">
                <a:noFill/>
                <a:prstDash val="solid"/>
                <a:miter/>
              </a:ln>
            </p:spPr>
            <p:txBody>
              <a:bodyPr rtlCol="0" anchor="ctr"/>
              <a:lstStyle/>
              <a:p>
                <a:endParaRPr lang="en-AR"/>
              </a:p>
            </p:txBody>
          </p:sp>
          <p:sp>
            <p:nvSpPr>
              <p:cNvPr id="51" name="Freeform 50">
                <a:extLst>
                  <a:ext uri="{FF2B5EF4-FFF2-40B4-BE49-F238E27FC236}">
                    <a16:creationId xmlns:a16="http://schemas.microsoft.com/office/drawing/2014/main" id="{54B5FF6D-D9E0-2966-B5BD-E4383700ED54}"/>
                  </a:ext>
                </a:extLst>
              </p:cNvPr>
              <p:cNvSpPr/>
              <p:nvPr/>
            </p:nvSpPr>
            <p:spPr>
              <a:xfrm rot="-237000">
                <a:off x="1294213" y="3870945"/>
                <a:ext cx="1718178" cy="76562"/>
              </a:xfrm>
              <a:custGeom>
                <a:avLst/>
                <a:gdLst>
                  <a:gd name="connsiteX0" fmla="*/ 0 w 1718178"/>
                  <a:gd name="connsiteY0" fmla="*/ 0 h 76562"/>
                  <a:gd name="connsiteX1" fmla="*/ 1718178 w 1718178"/>
                  <a:gd name="connsiteY1" fmla="*/ 0 h 76562"/>
                  <a:gd name="connsiteX2" fmla="*/ 1718178 w 1718178"/>
                  <a:gd name="connsiteY2" fmla="*/ 76562 h 76562"/>
                  <a:gd name="connsiteX3" fmla="*/ 0 w 1718178"/>
                  <a:gd name="connsiteY3" fmla="*/ 76562 h 76562"/>
                </a:gdLst>
                <a:ahLst/>
                <a:cxnLst>
                  <a:cxn ang="0">
                    <a:pos x="connsiteX0" y="connsiteY0"/>
                  </a:cxn>
                  <a:cxn ang="0">
                    <a:pos x="connsiteX1" y="connsiteY1"/>
                  </a:cxn>
                  <a:cxn ang="0">
                    <a:pos x="connsiteX2" y="connsiteY2"/>
                  </a:cxn>
                  <a:cxn ang="0">
                    <a:pos x="connsiteX3" y="connsiteY3"/>
                  </a:cxn>
                </a:cxnLst>
                <a:rect l="l" t="t" r="r" b="b"/>
                <a:pathLst>
                  <a:path w="1718178" h="76562">
                    <a:moveTo>
                      <a:pt x="0" y="0"/>
                    </a:moveTo>
                    <a:lnTo>
                      <a:pt x="1718178" y="0"/>
                    </a:lnTo>
                    <a:lnTo>
                      <a:pt x="1718178" y="76562"/>
                    </a:lnTo>
                    <a:lnTo>
                      <a:pt x="0" y="76562"/>
                    </a:lnTo>
                    <a:close/>
                  </a:path>
                </a:pathLst>
              </a:custGeom>
              <a:solidFill>
                <a:srgbClr val="666666">
                  <a:alpha val="66000"/>
                </a:srgbClr>
              </a:solidFill>
              <a:ln w="0" cap="flat">
                <a:noFill/>
                <a:prstDash val="solid"/>
                <a:miter/>
              </a:ln>
            </p:spPr>
            <p:txBody>
              <a:bodyPr rtlCol="0" anchor="ctr"/>
              <a:lstStyle/>
              <a:p>
                <a:endParaRPr lang="en-AR"/>
              </a:p>
            </p:txBody>
          </p:sp>
          <p:sp>
            <p:nvSpPr>
              <p:cNvPr id="52" name="Freeform 51">
                <a:extLst>
                  <a:ext uri="{FF2B5EF4-FFF2-40B4-BE49-F238E27FC236}">
                    <a16:creationId xmlns:a16="http://schemas.microsoft.com/office/drawing/2014/main" id="{6FD3E08E-FB70-4B61-426C-39B7169D015C}"/>
                  </a:ext>
                </a:extLst>
              </p:cNvPr>
              <p:cNvSpPr/>
              <p:nvPr/>
            </p:nvSpPr>
            <p:spPr>
              <a:xfrm rot="-237000">
                <a:off x="1309802" y="4092297"/>
                <a:ext cx="1968650" cy="76562"/>
              </a:xfrm>
              <a:custGeom>
                <a:avLst/>
                <a:gdLst>
                  <a:gd name="connsiteX0" fmla="*/ 0 w 1968650"/>
                  <a:gd name="connsiteY0" fmla="*/ 0 h 76562"/>
                  <a:gd name="connsiteX1" fmla="*/ 1968651 w 1968650"/>
                  <a:gd name="connsiteY1" fmla="*/ 0 h 76562"/>
                  <a:gd name="connsiteX2" fmla="*/ 1968651 w 1968650"/>
                  <a:gd name="connsiteY2" fmla="*/ 76562 h 76562"/>
                  <a:gd name="connsiteX3" fmla="*/ 0 w 1968650"/>
                  <a:gd name="connsiteY3" fmla="*/ 76562 h 76562"/>
                </a:gdLst>
                <a:ahLst/>
                <a:cxnLst>
                  <a:cxn ang="0">
                    <a:pos x="connsiteX0" y="connsiteY0"/>
                  </a:cxn>
                  <a:cxn ang="0">
                    <a:pos x="connsiteX1" y="connsiteY1"/>
                  </a:cxn>
                  <a:cxn ang="0">
                    <a:pos x="connsiteX2" y="connsiteY2"/>
                  </a:cxn>
                  <a:cxn ang="0">
                    <a:pos x="connsiteX3" y="connsiteY3"/>
                  </a:cxn>
                </a:cxnLst>
                <a:rect l="l" t="t" r="r" b="b"/>
                <a:pathLst>
                  <a:path w="1968650" h="76562">
                    <a:moveTo>
                      <a:pt x="0" y="0"/>
                    </a:moveTo>
                    <a:lnTo>
                      <a:pt x="1968651" y="0"/>
                    </a:lnTo>
                    <a:lnTo>
                      <a:pt x="1968651" y="76562"/>
                    </a:lnTo>
                    <a:lnTo>
                      <a:pt x="0" y="76562"/>
                    </a:lnTo>
                    <a:close/>
                  </a:path>
                </a:pathLst>
              </a:custGeom>
              <a:solidFill>
                <a:srgbClr val="666666">
                  <a:alpha val="66000"/>
                </a:srgbClr>
              </a:solidFill>
              <a:ln w="0" cap="flat">
                <a:noFill/>
                <a:prstDash val="solid"/>
                <a:miter/>
              </a:ln>
            </p:spPr>
            <p:txBody>
              <a:bodyPr rtlCol="0" anchor="ctr"/>
              <a:lstStyle/>
              <a:p>
                <a:endParaRPr lang="en-AR"/>
              </a:p>
            </p:txBody>
          </p:sp>
          <p:sp>
            <p:nvSpPr>
              <p:cNvPr id="53" name="Freeform 52">
                <a:extLst>
                  <a:ext uri="{FF2B5EF4-FFF2-40B4-BE49-F238E27FC236}">
                    <a16:creationId xmlns:a16="http://schemas.microsoft.com/office/drawing/2014/main" id="{AD42631D-EC96-54BD-3306-DB1ACE81B5DD}"/>
                  </a:ext>
                </a:extLst>
              </p:cNvPr>
              <p:cNvSpPr/>
              <p:nvPr/>
            </p:nvSpPr>
            <p:spPr>
              <a:xfrm rot="-237000">
                <a:off x="1319468" y="4241909"/>
                <a:ext cx="1405634" cy="76562"/>
              </a:xfrm>
              <a:custGeom>
                <a:avLst/>
                <a:gdLst>
                  <a:gd name="connsiteX0" fmla="*/ 0 w 1405634"/>
                  <a:gd name="connsiteY0" fmla="*/ 0 h 76562"/>
                  <a:gd name="connsiteX1" fmla="*/ 1405635 w 1405634"/>
                  <a:gd name="connsiteY1" fmla="*/ 0 h 76562"/>
                  <a:gd name="connsiteX2" fmla="*/ 1405635 w 1405634"/>
                  <a:gd name="connsiteY2" fmla="*/ 76562 h 76562"/>
                  <a:gd name="connsiteX3" fmla="*/ 0 w 1405634"/>
                  <a:gd name="connsiteY3" fmla="*/ 76562 h 76562"/>
                </a:gdLst>
                <a:ahLst/>
                <a:cxnLst>
                  <a:cxn ang="0">
                    <a:pos x="connsiteX0" y="connsiteY0"/>
                  </a:cxn>
                  <a:cxn ang="0">
                    <a:pos x="connsiteX1" y="connsiteY1"/>
                  </a:cxn>
                  <a:cxn ang="0">
                    <a:pos x="connsiteX2" y="connsiteY2"/>
                  </a:cxn>
                  <a:cxn ang="0">
                    <a:pos x="connsiteX3" y="connsiteY3"/>
                  </a:cxn>
                </a:cxnLst>
                <a:rect l="l" t="t" r="r" b="b"/>
                <a:pathLst>
                  <a:path w="1405634" h="76562">
                    <a:moveTo>
                      <a:pt x="0" y="0"/>
                    </a:moveTo>
                    <a:lnTo>
                      <a:pt x="1405635" y="0"/>
                    </a:lnTo>
                    <a:lnTo>
                      <a:pt x="1405635" y="76562"/>
                    </a:lnTo>
                    <a:lnTo>
                      <a:pt x="0" y="76562"/>
                    </a:lnTo>
                    <a:close/>
                  </a:path>
                </a:pathLst>
              </a:custGeom>
              <a:solidFill>
                <a:srgbClr val="666666">
                  <a:alpha val="66000"/>
                </a:srgbClr>
              </a:solidFill>
              <a:ln w="0" cap="flat">
                <a:noFill/>
                <a:prstDash val="solid"/>
                <a:miter/>
              </a:ln>
            </p:spPr>
            <p:txBody>
              <a:bodyPr rtlCol="0" anchor="ctr"/>
              <a:lstStyle/>
              <a:p>
                <a:endParaRPr lang="en-AR"/>
              </a:p>
            </p:txBody>
          </p:sp>
          <p:sp>
            <p:nvSpPr>
              <p:cNvPr id="57" name="Freeform 56">
                <a:extLst>
                  <a:ext uri="{FF2B5EF4-FFF2-40B4-BE49-F238E27FC236}">
                    <a16:creationId xmlns:a16="http://schemas.microsoft.com/office/drawing/2014/main" id="{C7559D74-9488-25D5-98FA-B3249E06BEE9}"/>
                  </a:ext>
                </a:extLst>
              </p:cNvPr>
              <p:cNvSpPr/>
              <p:nvPr/>
            </p:nvSpPr>
            <p:spPr>
              <a:xfrm rot="-237000">
                <a:off x="1367439" y="4569900"/>
                <a:ext cx="2140196" cy="784337"/>
              </a:xfrm>
              <a:custGeom>
                <a:avLst/>
                <a:gdLst>
                  <a:gd name="connsiteX0" fmla="*/ 0 w 2140196"/>
                  <a:gd name="connsiteY0" fmla="*/ 0 h 784337"/>
                  <a:gd name="connsiteX1" fmla="*/ 2140197 w 2140196"/>
                  <a:gd name="connsiteY1" fmla="*/ 0 h 784337"/>
                  <a:gd name="connsiteX2" fmla="*/ 2140197 w 2140196"/>
                  <a:gd name="connsiteY2" fmla="*/ 784337 h 784337"/>
                  <a:gd name="connsiteX3" fmla="*/ 0 w 2140196"/>
                  <a:gd name="connsiteY3" fmla="*/ 784337 h 784337"/>
                </a:gdLst>
                <a:ahLst/>
                <a:cxnLst>
                  <a:cxn ang="0">
                    <a:pos x="connsiteX0" y="connsiteY0"/>
                  </a:cxn>
                  <a:cxn ang="0">
                    <a:pos x="connsiteX1" y="connsiteY1"/>
                  </a:cxn>
                  <a:cxn ang="0">
                    <a:pos x="connsiteX2" y="connsiteY2"/>
                  </a:cxn>
                  <a:cxn ang="0">
                    <a:pos x="connsiteX3" y="connsiteY3"/>
                  </a:cxn>
                </a:cxnLst>
                <a:rect l="l" t="t" r="r" b="b"/>
                <a:pathLst>
                  <a:path w="2140196" h="784337">
                    <a:moveTo>
                      <a:pt x="0" y="0"/>
                    </a:moveTo>
                    <a:lnTo>
                      <a:pt x="2140197" y="0"/>
                    </a:lnTo>
                    <a:lnTo>
                      <a:pt x="2140197" y="784337"/>
                    </a:lnTo>
                    <a:lnTo>
                      <a:pt x="0" y="784337"/>
                    </a:lnTo>
                    <a:close/>
                  </a:path>
                </a:pathLst>
              </a:custGeom>
              <a:solidFill>
                <a:schemeClr val="accent3">
                  <a:alpha val="60000"/>
                </a:schemeClr>
              </a:solidFill>
              <a:ln w="0" cap="flat">
                <a:noFill/>
                <a:prstDash val="solid"/>
                <a:miter/>
              </a:ln>
            </p:spPr>
            <p:txBody>
              <a:bodyPr rtlCol="0" anchor="ctr"/>
              <a:lstStyle/>
              <a:p>
                <a:endParaRPr lang="en-AR"/>
              </a:p>
            </p:txBody>
          </p:sp>
          <p:sp>
            <p:nvSpPr>
              <p:cNvPr id="58" name="Freeform 57">
                <a:extLst>
                  <a:ext uri="{FF2B5EF4-FFF2-40B4-BE49-F238E27FC236}">
                    <a16:creationId xmlns:a16="http://schemas.microsoft.com/office/drawing/2014/main" id="{40F60C8E-68B9-B31C-1FC8-D2BC980F132D}"/>
                  </a:ext>
                </a:extLst>
              </p:cNvPr>
              <p:cNvSpPr/>
              <p:nvPr/>
            </p:nvSpPr>
            <p:spPr>
              <a:xfrm>
                <a:off x="1343066" y="4637108"/>
                <a:ext cx="107685" cy="131717"/>
              </a:xfrm>
              <a:custGeom>
                <a:avLst/>
                <a:gdLst>
                  <a:gd name="connsiteX0" fmla="*/ 105938 w 107685"/>
                  <a:gd name="connsiteY0" fmla="*/ 0 h 131717"/>
                  <a:gd name="connsiteX1" fmla="*/ 21382 w 107685"/>
                  <a:gd name="connsiteY1" fmla="*/ 5842 h 131717"/>
                  <a:gd name="connsiteX2" fmla="*/ 0 w 107685"/>
                  <a:gd name="connsiteY2" fmla="*/ 7317 h 131717"/>
                  <a:gd name="connsiteX3" fmla="*/ 1733 w 107685"/>
                  <a:gd name="connsiteY3" fmla="*/ 32418 h 131717"/>
                  <a:gd name="connsiteX4" fmla="*/ 8607 w 107685"/>
                  <a:gd name="connsiteY4" fmla="*/ 131718 h 131717"/>
                  <a:gd name="connsiteX5" fmla="*/ 29975 w 107685"/>
                  <a:gd name="connsiteY5" fmla="*/ 130243 h 131717"/>
                  <a:gd name="connsiteX6" fmla="*/ 23115 w 107685"/>
                  <a:gd name="connsiteY6" fmla="*/ 30943 h 131717"/>
                  <a:gd name="connsiteX7" fmla="*/ 107685 w 107685"/>
                  <a:gd name="connsiteY7" fmla="*/ 25101 h 131717"/>
                  <a:gd name="connsiteX8" fmla="*/ 105938 w 107685"/>
                  <a:gd name="connsiteY8" fmla="*/ 0 h 1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685" h="131717">
                    <a:moveTo>
                      <a:pt x="105938" y="0"/>
                    </a:moveTo>
                    <a:lnTo>
                      <a:pt x="21382" y="5842"/>
                    </a:lnTo>
                    <a:lnTo>
                      <a:pt x="0" y="7317"/>
                    </a:lnTo>
                    <a:lnTo>
                      <a:pt x="1733" y="32418"/>
                    </a:lnTo>
                    <a:lnTo>
                      <a:pt x="8607" y="131718"/>
                    </a:lnTo>
                    <a:lnTo>
                      <a:pt x="29975" y="130243"/>
                    </a:lnTo>
                    <a:lnTo>
                      <a:pt x="23115" y="30943"/>
                    </a:lnTo>
                    <a:lnTo>
                      <a:pt x="107685" y="25101"/>
                    </a:lnTo>
                    <a:lnTo>
                      <a:pt x="105938" y="0"/>
                    </a:lnTo>
                    <a:close/>
                  </a:path>
                </a:pathLst>
              </a:custGeom>
              <a:solidFill>
                <a:srgbClr val="666666"/>
              </a:solidFill>
              <a:ln w="0" cap="flat">
                <a:noFill/>
                <a:prstDash val="solid"/>
                <a:miter/>
              </a:ln>
            </p:spPr>
            <p:txBody>
              <a:bodyPr rtlCol="0" anchor="ctr"/>
              <a:lstStyle/>
              <a:p>
                <a:endParaRPr lang="en-AR"/>
              </a:p>
            </p:txBody>
          </p:sp>
          <p:sp>
            <p:nvSpPr>
              <p:cNvPr id="59" name="Freeform 58">
                <a:extLst>
                  <a:ext uri="{FF2B5EF4-FFF2-40B4-BE49-F238E27FC236}">
                    <a16:creationId xmlns:a16="http://schemas.microsoft.com/office/drawing/2014/main" id="{05FE28FD-66E6-374F-7E0D-052F668C2943}"/>
                  </a:ext>
                </a:extLst>
              </p:cNvPr>
              <p:cNvSpPr/>
              <p:nvPr/>
            </p:nvSpPr>
            <p:spPr>
              <a:xfrm>
                <a:off x="3372225" y="4496942"/>
                <a:ext cx="114545" cy="125875"/>
              </a:xfrm>
              <a:custGeom>
                <a:avLst/>
                <a:gdLst>
                  <a:gd name="connsiteX0" fmla="*/ 0 w 114545"/>
                  <a:gd name="connsiteY0" fmla="*/ 7317 h 125875"/>
                  <a:gd name="connsiteX1" fmla="*/ 84570 w 114545"/>
                  <a:gd name="connsiteY1" fmla="*/ 1475 h 125875"/>
                  <a:gd name="connsiteX2" fmla="*/ 105952 w 114545"/>
                  <a:gd name="connsiteY2" fmla="*/ 0 h 125875"/>
                  <a:gd name="connsiteX3" fmla="*/ 107685 w 114545"/>
                  <a:gd name="connsiteY3" fmla="*/ 25101 h 125875"/>
                  <a:gd name="connsiteX4" fmla="*/ 114545 w 114545"/>
                  <a:gd name="connsiteY4" fmla="*/ 124401 h 125875"/>
                  <a:gd name="connsiteX5" fmla="*/ 93177 w 114545"/>
                  <a:gd name="connsiteY5" fmla="*/ 125876 h 125875"/>
                  <a:gd name="connsiteX6" fmla="*/ 86303 w 114545"/>
                  <a:gd name="connsiteY6" fmla="*/ 26575 h 125875"/>
                  <a:gd name="connsiteX7" fmla="*/ 1747 w 114545"/>
                  <a:gd name="connsiteY7" fmla="*/ 32417 h 125875"/>
                  <a:gd name="connsiteX8" fmla="*/ 0 w 114545"/>
                  <a:gd name="connsiteY8" fmla="*/ 7317 h 12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545" h="125875">
                    <a:moveTo>
                      <a:pt x="0" y="7317"/>
                    </a:moveTo>
                    <a:lnTo>
                      <a:pt x="84570" y="1475"/>
                    </a:lnTo>
                    <a:lnTo>
                      <a:pt x="105952" y="0"/>
                    </a:lnTo>
                    <a:lnTo>
                      <a:pt x="107685" y="25101"/>
                    </a:lnTo>
                    <a:lnTo>
                      <a:pt x="114545" y="124401"/>
                    </a:lnTo>
                    <a:lnTo>
                      <a:pt x="93177" y="125876"/>
                    </a:lnTo>
                    <a:lnTo>
                      <a:pt x="86303" y="26575"/>
                    </a:lnTo>
                    <a:lnTo>
                      <a:pt x="1747" y="32417"/>
                    </a:lnTo>
                    <a:lnTo>
                      <a:pt x="0" y="7317"/>
                    </a:lnTo>
                    <a:close/>
                  </a:path>
                </a:pathLst>
              </a:custGeom>
              <a:solidFill>
                <a:srgbClr val="666666"/>
              </a:solidFill>
              <a:ln w="0" cap="flat">
                <a:noFill/>
                <a:prstDash val="solid"/>
                <a:miter/>
              </a:ln>
            </p:spPr>
            <p:txBody>
              <a:bodyPr rtlCol="0" anchor="ctr"/>
              <a:lstStyle/>
              <a:p>
                <a:endParaRPr lang="en-AR"/>
              </a:p>
            </p:txBody>
          </p:sp>
          <p:sp>
            <p:nvSpPr>
              <p:cNvPr id="60" name="Freeform 59">
                <a:extLst>
                  <a:ext uri="{FF2B5EF4-FFF2-40B4-BE49-F238E27FC236}">
                    <a16:creationId xmlns:a16="http://schemas.microsoft.com/office/drawing/2014/main" id="{155AD793-152F-AE7A-D79D-211554D19747}"/>
                  </a:ext>
                </a:extLst>
              </p:cNvPr>
              <p:cNvSpPr/>
              <p:nvPr/>
            </p:nvSpPr>
            <p:spPr>
              <a:xfrm>
                <a:off x="1388838" y="5305249"/>
                <a:ext cx="114530" cy="125875"/>
              </a:xfrm>
              <a:custGeom>
                <a:avLst/>
                <a:gdLst>
                  <a:gd name="connsiteX0" fmla="*/ 114531 w 114530"/>
                  <a:gd name="connsiteY0" fmla="*/ 118559 h 125875"/>
                  <a:gd name="connsiteX1" fmla="*/ 29975 w 114530"/>
                  <a:gd name="connsiteY1" fmla="*/ 124401 h 125875"/>
                  <a:gd name="connsiteX2" fmla="*/ 8593 w 114530"/>
                  <a:gd name="connsiteY2" fmla="*/ 125876 h 125875"/>
                  <a:gd name="connsiteX3" fmla="*/ 6860 w 114530"/>
                  <a:gd name="connsiteY3" fmla="*/ 100775 h 125875"/>
                  <a:gd name="connsiteX4" fmla="*/ 0 w 114530"/>
                  <a:gd name="connsiteY4" fmla="*/ 1475 h 125875"/>
                  <a:gd name="connsiteX5" fmla="*/ 21368 w 114530"/>
                  <a:gd name="connsiteY5" fmla="*/ 0 h 125875"/>
                  <a:gd name="connsiteX6" fmla="*/ 28228 w 114530"/>
                  <a:gd name="connsiteY6" fmla="*/ 99300 h 125875"/>
                  <a:gd name="connsiteX7" fmla="*/ 112798 w 114530"/>
                  <a:gd name="connsiteY7" fmla="*/ 93458 h 125875"/>
                  <a:gd name="connsiteX8" fmla="*/ 114531 w 114530"/>
                  <a:gd name="connsiteY8" fmla="*/ 118559 h 12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530" h="125875">
                    <a:moveTo>
                      <a:pt x="114531" y="118559"/>
                    </a:moveTo>
                    <a:lnTo>
                      <a:pt x="29975" y="124401"/>
                    </a:lnTo>
                    <a:lnTo>
                      <a:pt x="8593" y="125876"/>
                    </a:lnTo>
                    <a:lnTo>
                      <a:pt x="6860" y="100775"/>
                    </a:lnTo>
                    <a:lnTo>
                      <a:pt x="0" y="1475"/>
                    </a:lnTo>
                    <a:lnTo>
                      <a:pt x="21368" y="0"/>
                    </a:lnTo>
                    <a:lnTo>
                      <a:pt x="28228" y="99300"/>
                    </a:lnTo>
                    <a:lnTo>
                      <a:pt x="112798" y="93458"/>
                    </a:lnTo>
                    <a:lnTo>
                      <a:pt x="114531" y="118559"/>
                    </a:lnTo>
                    <a:close/>
                  </a:path>
                </a:pathLst>
              </a:custGeom>
              <a:solidFill>
                <a:srgbClr val="666666"/>
              </a:solidFill>
              <a:ln w="0" cap="flat">
                <a:noFill/>
                <a:prstDash val="solid"/>
                <a:miter/>
              </a:ln>
            </p:spPr>
            <p:txBody>
              <a:bodyPr rtlCol="0" anchor="ctr"/>
              <a:lstStyle/>
              <a:p>
                <a:endParaRPr lang="en-AR"/>
              </a:p>
            </p:txBody>
          </p:sp>
          <p:sp>
            <p:nvSpPr>
              <p:cNvPr id="61" name="Freeform 60">
                <a:extLst>
                  <a:ext uri="{FF2B5EF4-FFF2-40B4-BE49-F238E27FC236}">
                    <a16:creationId xmlns:a16="http://schemas.microsoft.com/office/drawing/2014/main" id="{3A91D72D-05FE-6889-7F49-9B6FAD83A4E5}"/>
                  </a:ext>
                </a:extLst>
              </p:cNvPr>
              <p:cNvSpPr/>
              <p:nvPr/>
            </p:nvSpPr>
            <p:spPr>
              <a:xfrm>
                <a:off x="3424857" y="5159241"/>
                <a:ext cx="107684" cy="131717"/>
              </a:xfrm>
              <a:custGeom>
                <a:avLst/>
                <a:gdLst>
                  <a:gd name="connsiteX0" fmla="*/ 1733 w 107684"/>
                  <a:gd name="connsiteY0" fmla="*/ 131718 h 131717"/>
                  <a:gd name="connsiteX1" fmla="*/ 86303 w 107684"/>
                  <a:gd name="connsiteY1" fmla="*/ 125876 h 131717"/>
                  <a:gd name="connsiteX2" fmla="*/ 107685 w 107684"/>
                  <a:gd name="connsiteY2" fmla="*/ 124401 h 131717"/>
                  <a:gd name="connsiteX3" fmla="*/ 105938 w 107684"/>
                  <a:gd name="connsiteY3" fmla="*/ 99300 h 131717"/>
                  <a:gd name="connsiteX4" fmla="*/ 99078 w 107684"/>
                  <a:gd name="connsiteY4" fmla="*/ 0 h 131717"/>
                  <a:gd name="connsiteX5" fmla="*/ 77710 w 107684"/>
                  <a:gd name="connsiteY5" fmla="*/ 1475 h 131717"/>
                  <a:gd name="connsiteX6" fmla="*/ 84570 w 107684"/>
                  <a:gd name="connsiteY6" fmla="*/ 100775 h 131717"/>
                  <a:gd name="connsiteX7" fmla="*/ 0 w 107684"/>
                  <a:gd name="connsiteY7" fmla="*/ 106617 h 131717"/>
                  <a:gd name="connsiteX8" fmla="*/ 1733 w 107684"/>
                  <a:gd name="connsiteY8" fmla="*/ 131718 h 1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7684" h="131717">
                    <a:moveTo>
                      <a:pt x="1733" y="131718"/>
                    </a:moveTo>
                    <a:lnTo>
                      <a:pt x="86303" y="125876"/>
                    </a:lnTo>
                    <a:lnTo>
                      <a:pt x="107685" y="124401"/>
                    </a:lnTo>
                    <a:lnTo>
                      <a:pt x="105938" y="99300"/>
                    </a:lnTo>
                    <a:lnTo>
                      <a:pt x="99078" y="0"/>
                    </a:lnTo>
                    <a:lnTo>
                      <a:pt x="77710" y="1475"/>
                    </a:lnTo>
                    <a:lnTo>
                      <a:pt x="84570" y="100775"/>
                    </a:lnTo>
                    <a:lnTo>
                      <a:pt x="0" y="106617"/>
                    </a:lnTo>
                    <a:lnTo>
                      <a:pt x="1733" y="131718"/>
                    </a:lnTo>
                    <a:close/>
                  </a:path>
                </a:pathLst>
              </a:custGeom>
              <a:solidFill>
                <a:srgbClr val="666666"/>
              </a:solidFill>
              <a:ln w="0" cap="flat">
                <a:noFill/>
                <a:prstDash val="solid"/>
                <a:miter/>
              </a:ln>
            </p:spPr>
            <p:txBody>
              <a:bodyPr rtlCol="0" anchor="ctr"/>
              <a:lstStyle/>
              <a:p>
                <a:endParaRPr lang="en-AR"/>
              </a:p>
            </p:txBody>
          </p:sp>
          <p:sp>
            <p:nvSpPr>
              <p:cNvPr id="62" name="Freeform 61">
                <a:extLst>
                  <a:ext uri="{FF2B5EF4-FFF2-40B4-BE49-F238E27FC236}">
                    <a16:creationId xmlns:a16="http://schemas.microsoft.com/office/drawing/2014/main" id="{D28832D1-4644-0F6B-1E3E-1D1F2488CDC2}"/>
                  </a:ext>
                </a:extLst>
              </p:cNvPr>
              <p:cNvSpPr/>
              <p:nvPr/>
            </p:nvSpPr>
            <p:spPr>
              <a:xfrm>
                <a:off x="1749445" y="4700555"/>
                <a:ext cx="239845" cy="503664"/>
              </a:xfrm>
              <a:custGeom>
                <a:avLst/>
                <a:gdLst>
                  <a:gd name="connsiteX0" fmla="*/ 0 w 239845"/>
                  <a:gd name="connsiteY0" fmla="*/ 0 h 503664"/>
                  <a:gd name="connsiteX1" fmla="*/ 5901 w 239845"/>
                  <a:gd name="connsiteY1" fmla="*/ 216886 h 503664"/>
                  <a:gd name="connsiteX2" fmla="*/ 78798 w 239845"/>
                  <a:gd name="connsiteY2" fmla="*/ 503632 h 503664"/>
                  <a:gd name="connsiteX3" fmla="*/ 177446 w 239845"/>
                  <a:gd name="connsiteY3" fmla="*/ 311762 h 503664"/>
                  <a:gd name="connsiteX4" fmla="*/ 178993 w 239845"/>
                  <a:gd name="connsiteY4" fmla="*/ 394997 h 503664"/>
                  <a:gd name="connsiteX5" fmla="*/ 188789 w 239845"/>
                  <a:gd name="connsiteY5" fmla="*/ 447188 h 503664"/>
                  <a:gd name="connsiteX6" fmla="*/ 203684 w 239845"/>
                  <a:gd name="connsiteY6" fmla="*/ 448061 h 503664"/>
                  <a:gd name="connsiteX7" fmla="*/ 239846 w 239845"/>
                  <a:gd name="connsiteY7" fmla="*/ 429461 h 503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9845" h="503664">
                    <a:moveTo>
                      <a:pt x="0" y="0"/>
                    </a:moveTo>
                    <a:cubicBezTo>
                      <a:pt x="244" y="71536"/>
                      <a:pt x="902" y="144547"/>
                      <a:pt x="5901" y="216886"/>
                    </a:cubicBezTo>
                    <a:cubicBezTo>
                      <a:pt x="10555" y="284255"/>
                      <a:pt x="33885" y="506725"/>
                      <a:pt x="78798" y="503632"/>
                    </a:cubicBezTo>
                    <a:cubicBezTo>
                      <a:pt x="148030" y="498850"/>
                      <a:pt x="166490" y="400480"/>
                      <a:pt x="177446" y="311762"/>
                    </a:cubicBezTo>
                    <a:cubicBezTo>
                      <a:pt x="178291" y="336075"/>
                      <a:pt x="177017" y="366445"/>
                      <a:pt x="178993" y="394997"/>
                    </a:cubicBezTo>
                    <a:cubicBezTo>
                      <a:pt x="180296" y="413954"/>
                      <a:pt x="183046" y="432125"/>
                      <a:pt x="188789" y="447188"/>
                    </a:cubicBezTo>
                    <a:cubicBezTo>
                      <a:pt x="194160" y="448076"/>
                      <a:pt x="199058" y="448376"/>
                      <a:pt x="203684" y="448061"/>
                    </a:cubicBezTo>
                    <a:cubicBezTo>
                      <a:pt x="216659" y="447160"/>
                      <a:pt x="227400" y="441332"/>
                      <a:pt x="239846" y="429461"/>
                    </a:cubicBezTo>
                  </a:path>
                </a:pathLst>
              </a:custGeom>
              <a:noFill/>
              <a:ln w="30806" cap="rnd">
                <a:solidFill>
                  <a:srgbClr val="004776">
                    <a:alpha val="66000"/>
                  </a:srgbClr>
                </a:solidFill>
                <a:prstDash val="solid"/>
                <a:round/>
              </a:ln>
            </p:spPr>
            <p:txBody>
              <a:bodyPr rtlCol="0" anchor="ctr"/>
              <a:lstStyle/>
              <a:p>
                <a:endParaRPr lang="en-AR"/>
              </a:p>
            </p:txBody>
          </p:sp>
          <p:sp>
            <p:nvSpPr>
              <p:cNvPr id="63" name="Freeform 62">
                <a:extLst>
                  <a:ext uri="{FF2B5EF4-FFF2-40B4-BE49-F238E27FC236}">
                    <a16:creationId xmlns:a16="http://schemas.microsoft.com/office/drawing/2014/main" id="{8A789087-B675-8A8C-7BCC-BAE9A8AEEA58}"/>
                  </a:ext>
                </a:extLst>
              </p:cNvPr>
              <p:cNvSpPr/>
              <p:nvPr/>
            </p:nvSpPr>
            <p:spPr>
              <a:xfrm>
                <a:off x="2052918" y="4697161"/>
                <a:ext cx="1179297" cy="511559"/>
              </a:xfrm>
              <a:custGeom>
                <a:avLst/>
                <a:gdLst>
                  <a:gd name="connsiteX0" fmla="*/ 14755 w 1179297"/>
                  <a:gd name="connsiteY0" fmla="*/ 0 h 511559"/>
                  <a:gd name="connsiteX1" fmla="*/ 1536 w 1179297"/>
                  <a:gd name="connsiteY1" fmla="*/ 162217 h 511559"/>
                  <a:gd name="connsiteX2" fmla="*/ 132952 w 1179297"/>
                  <a:gd name="connsiteY2" fmla="*/ 489858 h 511559"/>
                  <a:gd name="connsiteX3" fmla="*/ 240623 w 1179297"/>
                  <a:gd name="connsiteY3" fmla="*/ 249389 h 511559"/>
                  <a:gd name="connsiteX4" fmla="*/ 228979 w 1179297"/>
                  <a:gd name="connsiteY4" fmla="*/ 194162 h 511559"/>
                  <a:gd name="connsiteX5" fmla="*/ 203400 w 1179297"/>
                  <a:gd name="connsiteY5" fmla="*/ 297687 h 511559"/>
                  <a:gd name="connsiteX6" fmla="*/ 271042 w 1179297"/>
                  <a:gd name="connsiteY6" fmla="*/ 390543 h 511559"/>
                  <a:gd name="connsiteX7" fmla="*/ 326439 w 1179297"/>
                  <a:gd name="connsiteY7" fmla="*/ 314268 h 511559"/>
                  <a:gd name="connsiteX8" fmla="*/ 312504 w 1179297"/>
                  <a:gd name="connsiteY8" fmla="*/ 277311 h 511559"/>
                  <a:gd name="connsiteX9" fmla="*/ 304927 w 1179297"/>
                  <a:gd name="connsiteY9" fmla="*/ 283138 h 511559"/>
                  <a:gd name="connsiteX10" fmla="*/ 292439 w 1179297"/>
                  <a:gd name="connsiteY10" fmla="*/ 376597 h 511559"/>
                  <a:gd name="connsiteX11" fmla="*/ 372870 w 1179297"/>
                  <a:gd name="connsiteY11" fmla="*/ 511465 h 511559"/>
                  <a:gd name="connsiteX12" fmla="*/ 451166 w 1179297"/>
                  <a:gd name="connsiteY12" fmla="*/ 240898 h 511559"/>
                  <a:gd name="connsiteX13" fmla="*/ 526355 w 1179297"/>
                  <a:gd name="connsiteY13" fmla="*/ 428230 h 511559"/>
                  <a:gd name="connsiteX14" fmla="*/ 593266 w 1179297"/>
                  <a:gd name="connsiteY14" fmla="*/ 345926 h 511559"/>
                  <a:gd name="connsiteX15" fmla="*/ 707282 w 1179297"/>
                  <a:gd name="connsiteY15" fmla="*/ 433442 h 511559"/>
                  <a:gd name="connsiteX16" fmla="*/ 738976 w 1179297"/>
                  <a:gd name="connsiteY16" fmla="*/ 416031 h 511559"/>
                  <a:gd name="connsiteX17" fmla="*/ 830148 w 1179297"/>
                  <a:gd name="connsiteY17" fmla="*/ 446716 h 511559"/>
                  <a:gd name="connsiteX18" fmla="*/ 875175 w 1179297"/>
                  <a:gd name="connsiteY18" fmla="*/ 427414 h 511559"/>
                  <a:gd name="connsiteX19" fmla="*/ 874187 w 1179297"/>
                  <a:gd name="connsiteY19" fmla="*/ 414928 h 511559"/>
                  <a:gd name="connsiteX20" fmla="*/ 832812 w 1179297"/>
                  <a:gd name="connsiteY20" fmla="*/ 369079 h 511559"/>
                  <a:gd name="connsiteX21" fmla="*/ 1179297 w 1179297"/>
                  <a:gd name="connsiteY21" fmla="*/ 318406 h 511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79297" h="511559">
                    <a:moveTo>
                      <a:pt x="14755" y="0"/>
                    </a:moveTo>
                    <a:cubicBezTo>
                      <a:pt x="1135" y="40937"/>
                      <a:pt x="-2460" y="104484"/>
                      <a:pt x="1536" y="162217"/>
                    </a:cubicBezTo>
                    <a:cubicBezTo>
                      <a:pt x="7909" y="254444"/>
                      <a:pt x="94756" y="492493"/>
                      <a:pt x="132952" y="489858"/>
                    </a:cubicBezTo>
                    <a:cubicBezTo>
                      <a:pt x="179168" y="486665"/>
                      <a:pt x="246323" y="331908"/>
                      <a:pt x="240623" y="249389"/>
                    </a:cubicBezTo>
                    <a:cubicBezTo>
                      <a:pt x="239362" y="231247"/>
                      <a:pt x="235696" y="212834"/>
                      <a:pt x="228979" y="194162"/>
                    </a:cubicBezTo>
                    <a:cubicBezTo>
                      <a:pt x="203845" y="205431"/>
                      <a:pt x="201567" y="271168"/>
                      <a:pt x="203400" y="297687"/>
                    </a:cubicBezTo>
                    <a:cubicBezTo>
                      <a:pt x="207411" y="355778"/>
                      <a:pt x="241439" y="392591"/>
                      <a:pt x="271042" y="390543"/>
                    </a:cubicBezTo>
                    <a:cubicBezTo>
                      <a:pt x="301819" y="388424"/>
                      <a:pt x="329045" y="352069"/>
                      <a:pt x="326439" y="314268"/>
                    </a:cubicBezTo>
                    <a:cubicBezTo>
                      <a:pt x="325551" y="301495"/>
                      <a:pt x="321225" y="288694"/>
                      <a:pt x="312504" y="277311"/>
                    </a:cubicBezTo>
                    <a:cubicBezTo>
                      <a:pt x="309983" y="279258"/>
                      <a:pt x="307448" y="281191"/>
                      <a:pt x="304927" y="283138"/>
                    </a:cubicBezTo>
                    <a:cubicBezTo>
                      <a:pt x="294415" y="313007"/>
                      <a:pt x="290233" y="344738"/>
                      <a:pt x="292439" y="376597"/>
                    </a:cubicBezTo>
                    <a:cubicBezTo>
                      <a:pt x="296535" y="435791"/>
                      <a:pt x="326424" y="514673"/>
                      <a:pt x="372870" y="511465"/>
                    </a:cubicBezTo>
                    <a:cubicBezTo>
                      <a:pt x="468682" y="504850"/>
                      <a:pt x="454704" y="313509"/>
                      <a:pt x="451166" y="240898"/>
                    </a:cubicBezTo>
                    <a:cubicBezTo>
                      <a:pt x="482961" y="299061"/>
                      <a:pt x="490694" y="372058"/>
                      <a:pt x="526355" y="428230"/>
                    </a:cubicBezTo>
                    <a:cubicBezTo>
                      <a:pt x="560284" y="409201"/>
                      <a:pt x="576224" y="389040"/>
                      <a:pt x="593266" y="345926"/>
                    </a:cubicBezTo>
                    <a:cubicBezTo>
                      <a:pt x="626507" y="375595"/>
                      <a:pt x="667181" y="436206"/>
                      <a:pt x="707282" y="433442"/>
                    </a:cubicBezTo>
                    <a:cubicBezTo>
                      <a:pt x="717937" y="432712"/>
                      <a:pt x="728550" y="427500"/>
                      <a:pt x="738976" y="416031"/>
                    </a:cubicBezTo>
                    <a:cubicBezTo>
                      <a:pt x="767147" y="433242"/>
                      <a:pt x="799457" y="448835"/>
                      <a:pt x="830148" y="446716"/>
                    </a:cubicBezTo>
                    <a:cubicBezTo>
                      <a:pt x="845845" y="445628"/>
                      <a:pt x="861111" y="439915"/>
                      <a:pt x="875175" y="427414"/>
                    </a:cubicBezTo>
                    <a:cubicBezTo>
                      <a:pt x="874846" y="423247"/>
                      <a:pt x="874517" y="419095"/>
                      <a:pt x="874187" y="414928"/>
                    </a:cubicBezTo>
                    <a:cubicBezTo>
                      <a:pt x="860911" y="394911"/>
                      <a:pt x="850485" y="381795"/>
                      <a:pt x="832812" y="369079"/>
                    </a:cubicBezTo>
                    <a:cubicBezTo>
                      <a:pt x="897403" y="350150"/>
                      <a:pt x="860095" y="369996"/>
                      <a:pt x="1179297" y="318406"/>
                    </a:cubicBezTo>
                  </a:path>
                </a:pathLst>
              </a:custGeom>
              <a:noFill/>
              <a:ln w="32983" cap="rnd">
                <a:solidFill>
                  <a:srgbClr val="004776">
                    <a:alpha val="66000"/>
                  </a:srgbClr>
                </a:solidFill>
                <a:prstDash val="solid"/>
                <a:round/>
              </a:ln>
            </p:spPr>
            <p:txBody>
              <a:bodyPr rtlCol="0" anchor="ctr"/>
              <a:lstStyle/>
              <a:p>
                <a:endParaRPr lang="en-AR"/>
              </a:p>
            </p:txBody>
          </p:sp>
          <p:sp>
            <p:nvSpPr>
              <p:cNvPr id="64" name="Freeform 63">
                <a:extLst>
                  <a:ext uri="{FF2B5EF4-FFF2-40B4-BE49-F238E27FC236}">
                    <a16:creationId xmlns:a16="http://schemas.microsoft.com/office/drawing/2014/main" id="{B7CC33A2-BB76-1137-CCA7-DA88D35D9FDA}"/>
                  </a:ext>
                </a:extLst>
              </p:cNvPr>
              <p:cNvSpPr/>
              <p:nvPr/>
            </p:nvSpPr>
            <p:spPr>
              <a:xfrm>
                <a:off x="2036615" y="5133225"/>
                <a:ext cx="20130" cy="26012"/>
              </a:xfrm>
              <a:custGeom>
                <a:avLst/>
                <a:gdLst>
                  <a:gd name="connsiteX0" fmla="*/ 109 w 20130"/>
                  <a:gd name="connsiteY0" fmla="*/ 18656 h 26012"/>
                  <a:gd name="connsiteX1" fmla="*/ 7270 w 20130"/>
                  <a:gd name="connsiteY1" fmla="*/ 13 h 26012"/>
                  <a:gd name="connsiteX2" fmla="*/ 20059 w 20130"/>
                  <a:gd name="connsiteY2" fmla="*/ 18026 h 26012"/>
                  <a:gd name="connsiteX3" fmla="*/ 20131 w 20130"/>
                  <a:gd name="connsiteY3" fmla="*/ 20303 h 26012"/>
                  <a:gd name="connsiteX4" fmla="*/ 7256 w 20130"/>
                  <a:gd name="connsiteY4" fmla="*/ 25988 h 26012"/>
                  <a:gd name="connsiteX5" fmla="*/ 138 w 20130"/>
                  <a:gd name="connsiteY5" fmla="*/ 18814 h 26012"/>
                  <a:gd name="connsiteX6" fmla="*/ 138 w 20130"/>
                  <a:gd name="connsiteY6" fmla="*/ 18670 h 26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30" h="26012">
                    <a:moveTo>
                      <a:pt x="109" y="18656"/>
                    </a:moveTo>
                    <a:cubicBezTo>
                      <a:pt x="-679" y="5712"/>
                      <a:pt x="2916" y="314"/>
                      <a:pt x="7270" y="13"/>
                    </a:cubicBezTo>
                    <a:cubicBezTo>
                      <a:pt x="12698" y="-359"/>
                      <a:pt x="19314" y="7216"/>
                      <a:pt x="20059" y="18026"/>
                    </a:cubicBezTo>
                    <a:cubicBezTo>
                      <a:pt x="20116" y="18771"/>
                      <a:pt x="20131" y="19530"/>
                      <a:pt x="20131" y="20303"/>
                    </a:cubicBezTo>
                    <a:cubicBezTo>
                      <a:pt x="17882" y="22079"/>
                      <a:pt x="12053" y="25658"/>
                      <a:pt x="7256" y="25988"/>
                    </a:cubicBezTo>
                    <a:cubicBezTo>
                      <a:pt x="3589" y="26245"/>
                      <a:pt x="538" y="24599"/>
                      <a:pt x="138" y="18814"/>
                    </a:cubicBezTo>
                    <a:cubicBezTo>
                      <a:pt x="138" y="18771"/>
                      <a:pt x="138" y="18713"/>
                      <a:pt x="138" y="18670"/>
                    </a:cubicBezTo>
                    <a:close/>
                  </a:path>
                </a:pathLst>
              </a:custGeom>
              <a:noFill/>
              <a:ln w="30806" cap="rnd">
                <a:solidFill>
                  <a:srgbClr val="004776">
                    <a:alpha val="66000"/>
                  </a:srgbClr>
                </a:solidFill>
                <a:prstDash val="solid"/>
                <a:round/>
              </a:ln>
            </p:spPr>
            <p:txBody>
              <a:bodyPr rtlCol="0" anchor="ctr"/>
              <a:lstStyle/>
              <a:p>
                <a:endParaRPr lang="en-AR"/>
              </a:p>
            </p:txBody>
          </p:sp>
          <p:sp>
            <p:nvSpPr>
              <p:cNvPr id="65" name="Freeform 64">
                <a:extLst>
                  <a:ext uri="{FF2B5EF4-FFF2-40B4-BE49-F238E27FC236}">
                    <a16:creationId xmlns:a16="http://schemas.microsoft.com/office/drawing/2014/main" id="{CFB39841-0883-5287-1DD7-010E772C3213}"/>
                  </a:ext>
                </a:extLst>
              </p:cNvPr>
              <p:cNvSpPr/>
              <p:nvPr/>
            </p:nvSpPr>
            <p:spPr>
              <a:xfrm>
                <a:off x="3977189" y="4761366"/>
                <a:ext cx="990189" cy="499479"/>
              </a:xfrm>
              <a:custGeom>
                <a:avLst/>
                <a:gdLst>
                  <a:gd name="connsiteX0" fmla="*/ 455746 w 990189"/>
                  <a:gd name="connsiteY0" fmla="*/ 166384 h 499479"/>
                  <a:gd name="connsiteX1" fmla="*/ 0 w 990189"/>
                  <a:gd name="connsiteY1" fmla="*/ 365127 h 499479"/>
                  <a:gd name="connsiteX2" fmla="*/ 158871 w 990189"/>
                  <a:gd name="connsiteY2" fmla="*/ 494927 h 499479"/>
                  <a:gd name="connsiteX3" fmla="*/ 252191 w 990189"/>
                  <a:gd name="connsiteY3" fmla="*/ 493323 h 499479"/>
                  <a:gd name="connsiteX4" fmla="*/ 350367 w 990189"/>
                  <a:gd name="connsiteY4" fmla="*/ 441575 h 499479"/>
                  <a:gd name="connsiteX5" fmla="*/ 635226 w 990189"/>
                  <a:gd name="connsiteY5" fmla="*/ 316029 h 499479"/>
                  <a:gd name="connsiteX6" fmla="*/ 794068 w 990189"/>
                  <a:gd name="connsiteY6" fmla="*/ 327584 h 499479"/>
                  <a:gd name="connsiteX7" fmla="*/ 990190 w 990189"/>
                  <a:gd name="connsiteY7" fmla="*/ 187074 h 499479"/>
                  <a:gd name="connsiteX8" fmla="*/ 907482 w 990189"/>
                  <a:gd name="connsiteY8" fmla="*/ 0 h 499479"/>
                  <a:gd name="connsiteX9" fmla="*/ 455732 w 990189"/>
                  <a:gd name="connsiteY9" fmla="*/ 166384 h 499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0189" h="499479">
                    <a:moveTo>
                      <a:pt x="455746" y="166384"/>
                    </a:moveTo>
                    <a:lnTo>
                      <a:pt x="0" y="365127"/>
                    </a:lnTo>
                    <a:lnTo>
                      <a:pt x="158871" y="494927"/>
                    </a:lnTo>
                    <a:cubicBezTo>
                      <a:pt x="158871" y="494927"/>
                      <a:pt x="213508" y="506167"/>
                      <a:pt x="252191" y="493323"/>
                    </a:cubicBezTo>
                    <a:cubicBezTo>
                      <a:pt x="290874" y="480479"/>
                      <a:pt x="316181" y="460805"/>
                      <a:pt x="350367" y="441575"/>
                    </a:cubicBezTo>
                    <a:cubicBezTo>
                      <a:pt x="384567" y="422345"/>
                      <a:pt x="592748" y="315327"/>
                      <a:pt x="635226" y="316029"/>
                    </a:cubicBezTo>
                    <a:cubicBezTo>
                      <a:pt x="677704" y="316744"/>
                      <a:pt x="731138" y="331693"/>
                      <a:pt x="794068" y="327584"/>
                    </a:cubicBezTo>
                    <a:cubicBezTo>
                      <a:pt x="856998" y="323474"/>
                      <a:pt x="990190" y="187074"/>
                      <a:pt x="990190" y="187074"/>
                    </a:cubicBezTo>
                    <a:lnTo>
                      <a:pt x="907482" y="0"/>
                    </a:lnTo>
                    <a:lnTo>
                      <a:pt x="455732" y="166384"/>
                    </a:lnTo>
                    <a:close/>
                  </a:path>
                </a:pathLst>
              </a:custGeom>
              <a:solidFill>
                <a:srgbClr val="BD8B74"/>
              </a:solidFill>
              <a:ln w="0" cap="flat">
                <a:noFill/>
                <a:prstDash val="solid"/>
                <a:miter/>
              </a:ln>
            </p:spPr>
            <p:txBody>
              <a:bodyPr rtlCol="0" anchor="ctr"/>
              <a:lstStyle/>
              <a:p>
                <a:endParaRPr lang="en-AR"/>
              </a:p>
            </p:txBody>
          </p:sp>
          <p:sp>
            <p:nvSpPr>
              <p:cNvPr id="66" name="Freeform 65">
                <a:extLst>
                  <a:ext uri="{FF2B5EF4-FFF2-40B4-BE49-F238E27FC236}">
                    <a16:creationId xmlns:a16="http://schemas.microsoft.com/office/drawing/2014/main" id="{2F1820E2-4B7B-6A8E-5624-7166FD8042EB}"/>
                  </a:ext>
                </a:extLst>
              </p:cNvPr>
              <p:cNvSpPr/>
              <p:nvPr/>
            </p:nvSpPr>
            <p:spPr>
              <a:xfrm>
                <a:off x="4057963" y="4747821"/>
                <a:ext cx="675813" cy="344898"/>
              </a:xfrm>
              <a:custGeom>
                <a:avLst/>
                <a:gdLst>
                  <a:gd name="connsiteX0" fmla="*/ 445148 w 675813"/>
                  <a:gd name="connsiteY0" fmla="*/ 0 h 344898"/>
                  <a:gd name="connsiteX1" fmla="*/ 0 w 675813"/>
                  <a:gd name="connsiteY1" fmla="*/ 269536 h 344898"/>
                  <a:gd name="connsiteX2" fmla="*/ 122465 w 675813"/>
                  <a:gd name="connsiteY2" fmla="*/ 344766 h 344898"/>
                  <a:gd name="connsiteX3" fmla="*/ 477687 w 675813"/>
                  <a:gd name="connsiteY3" fmla="*/ 217530 h 344898"/>
                  <a:gd name="connsiteX4" fmla="*/ 639852 w 675813"/>
                  <a:gd name="connsiteY4" fmla="*/ 133279 h 344898"/>
                  <a:gd name="connsiteX5" fmla="*/ 675814 w 675813"/>
                  <a:gd name="connsiteY5" fmla="*/ 7875 h 344898"/>
                  <a:gd name="connsiteX6" fmla="*/ 445148 w 675813"/>
                  <a:gd name="connsiteY6" fmla="*/ 0 h 34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5813" h="344898">
                    <a:moveTo>
                      <a:pt x="445148" y="0"/>
                    </a:moveTo>
                    <a:lnTo>
                      <a:pt x="0" y="269536"/>
                    </a:lnTo>
                    <a:cubicBezTo>
                      <a:pt x="0" y="269536"/>
                      <a:pt x="108917" y="348561"/>
                      <a:pt x="122465" y="344766"/>
                    </a:cubicBezTo>
                    <a:cubicBezTo>
                      <a:pt x="136028" y="340972"/>
                      <a:pt x="396955" y="256076"/>
                      <a:pt x="477687" y="217530"/>
                    </a:cubicBezTo>
                    <a:cubicBezTo>
                      <a:pt x="558419" y="178984"/>
                      <a:pt x="604019" y="165109"/>
                      <a:pt x="639852" y="133279"/>
                    </a:cubicBezTo>
                    <a:cubicBezTo>
                      <a:pt x="675699" y="101448"/>
                      <a:pt x="675814" y="7875"/>
                      <a:pt x="675814" y="7875"/>
                    </a:cubicBezTo>
                    <a:lnTo>
                      <a:pt x="445148" y="0"/>
                    </a:lnTo>
                    <a:close/>
                  </a:path>
                </a:pathLst>
              </a:custGeom>
              <a:solidFill>
                <a:srgbClr val="CB967C"/>
              </a:solidFill>
              <a:ln w="0" cap="flat">
                <a:noFill/>
                <a:prstDash val="solid"/>
                <a:miter/>
              </a:ln>
            </p:spPr>
            <p:txBody>
              <a:bodyPr rtlCol="0" anchor="ctr"/>
              <a:lstStyle/>
              <a:p>
                <a:endParaRPr lang="en-AR"/>
              </a:p>
            </p:txBody>
          </p:sp>
          <p:sp>
            <p:nvSpPr>
              <p:cNvPr id="67" name="Freeform 66">
                <a:extLst>
                  <a:ext uri="{FF2B5EF4-FFF2-40B4-BE49-F238E27FC236}">
                    <a16:creationId xmlns:a16="http://schemas.microsoft.com/office/drawing/2014/main" id="{09D6C189-BF5F-0A8A-0A61-A69EF78A8EA6}"/>
                  </a:ext>
                </a:extLst>
              </p:cNvPr>
              <p:cNvSpPr/>
              <p:nvPr/>
            </p:nvSpPr>
            <p:spPr>
              <a:xfrm>
                <a:off x="3860166" y="4575839"/>
                <a:ext cx="838751" cy="511221"/>
              </a:xfrm>
              <a:custGeom>
                <a:avLst/>
                <a:gdLst>
                  <a:gd name="connsiteX0" fmla="*/ 518360 w 838751"/>
                  <a:gd name="connsiteY0" fmla="*/ 0 h 511221"/>
                  <a:gd name="connsiteX1" fmla="*/ 279803 w 838751"/>
                  <a:gd name="connsiteY1" fmla="*/ 69202 h 511221"/>
                  <a:gd name="connsiteX2" fmla="*/ 7920 w 838751"/>
                  <a:gd name="connsiteY2" fmla="*/ 328715 h 511221"/>
                  <a:gd name="connsiteX3" fmla="*/ 0 w 838751"/>
                  <a:gd name="connsiteY3" fmla="*/ 476398 h 511221"/>
                  <a:gd name="connsiteX4" fmla="*/ 74058 w 838751"/>
                  <a:gd name="connsiteY4" fmla="*/ 511221 h 511221"/>
                  <a:gd name="connsiteX5" fmla="*/ 444919 w 838751"/>
                  <a:gd name="connsiteY5" fmla="*/ 358698 h 511221"/>
                  <a:gd name="connsiteX6" fmla="*/ 565221 w 838751"/>
                  <a:gd name="connsiteY6" fmla="*/ 254229 h 511221"/>
                  <a:gd name="connsiteX7" fmla="*/ 616851 w 838751"/>
                  <a:gd name="connsiteY7" fmla="*/ 257107 h 511221"/>
                  <a:gd name="connsiteX8" fmla="*/ 746506 w 838751"/>
                  <a:gd name="connsiteY8" fmla="*/ 297729 h 511221"/>
                  <a:gd name="connsiteX9" fmla="*/ 838752 w 838751"/>
                  <a:gd name="connsiteY9" fmla="*/ 206275 h 511221"/>
                  <a:gd name="connsiteX10" fmla="*/ 518389 w 838751"/>
                  <a:gd name="connsiteY10" fmla="*/ 14 h 511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8751" h="511221">
                    <a:moveTo>
                      <a:pt x="518360" y="0"/>
                    </a:moveTo>
                    <a:lnTo>
                      <a:pt x="279803" y="69202"/>
                    </a:lnTo>
                    <a:lnTo>
                      <a:pt x="7920" y="328715"/>
                    </a:lnTo>
                    <a:lnTo>
                      <a:pt x="0" y="476398"/>
                    </a:lnTo>
                    <a:lnTo>
                      <a:pt x="74058" y="511221"/>
                    </a:lnTo>
                    <a:cubicBezTo>
                      <a:pt x="74058" y="511221"/>
                      <a:pt x="363643" y="429089"/>
                      <a:pt x="444919" y="358698"/>
                    </a:cubicBezTo>
                    <a:cubicBezTo>
                      <a:pt x="526180" y="288308"/>
                      <a:pt x="545529" y="264238"/>
                      <a:pt x="565221" y="254229"/>
                    </a:cubicBezTo>
                    <a:cubicBezTo>
                      <a:pt x="584913" y="244220"/>
                      <a:pt x="595784" y="246125"/>
                      <a:pt x="616851" y="257107"/>
                    </a:cubicBezTo>
                    <a:cubicBezTo>
                      <a:pt x="637918" y="268089"/>
                      <a:pt x="689691" y="295639"/>
                      <a:pt x="746506" y="297729"/>
                    </a:cubicBezTo>
                    <a:cubicBezTo>
                      <a:pt x="803305" y="299820"/>
                      <a:pt x="838752" y="206275"/>
                      <a:pt x="838752" y="206275"/>
                    </a:cubicBezTo>
                    <a:lnTo>
                      <a:pt x="518389" y="14"/>
                    </a:lnTo>
                    <a:close/>
                  </a:path>
                </a:pathLst>
              </a:custGeom>
              <a:solidFill>
                <a:srgbClr val="D49C82"/>
              </a:solidFill>
              <a:ln w="0" cap="flat">
                <a:noFill/>
                <a:prstDash val="solid"/>
                <a:miter/>
              </a:ln>
            </p:spPr>
            <p:txBody>
              <a:bodyPr rtlCol="0" anchor="ctr"/>
              <a:lstStyle/>
              <a:p>
                <a:endParaRPr lang="en-AR"/>
              </a:p>
            </p:txBody>
          </p:sp>
          <p:sp>
            <p:nvSpPr>
              <p:cNvPr id="68" name="Freeform 67">
                <a:extLst>
                  <a:ext uri="{FF2B5EF4-FFF2-40B4-BE49-F238E27FC236}">
                    <a16:creationId xmlns:a16="http://schemas.microsoft.com/office/drawing/2014/main" id="{34DDD2FB-067D-D255-570B-F3DD55FB7957}"/>
                  </a:ext>
                </a:extLst>
              </p:cNvPr>
              <p:cNvSpPr/>
              <p:nvPr/>
            </p:nvSpPr>
            <p:spPr>
              <a:xfrm>
                <a:off x="5793728" y="5035469"/>
                <a:ext cx="89623" cy="170620"/>
              </a:xfrm>
              <a:custGeom>
                <a:avLst/>
                <a:gdLst>
                  <a:gd name="connsiteX0" fmla="*/ 89582 w 89623"/>
                  <a:gd name="connsiteY0" fmla="*/ 42427 h 170620"/>
                  <a:gd name="connsiteX1" fmla="*/ 85386 w 89623"/>
                  <a:gd name="connsiteY1" fmla="*/ 133780 h 170620"/>
                  <a:gd name="connsiteX2" fmla="*/ 45027 w 89623"/>
                  <a:gd name="connsiteY2" fmla="*/ 170579 h 170620"/>
                  <a:gd name="connsiteX3" fmla="*/ 0 w 89623"/>
                  <a:gd name="connsiteY3" fmla="*/ 168503 h 170620"/>
                  <a:gd name="connsiteX4" fmla="*/ 7748 w 89623"/>
                  <a:gd name="connsiteY4" fmla="*/ 0 h 170620"/>
                  <a:gd name="connsiteX5" fmla="*/ 52776 w 89623"/>
                  <a:gd name="connsiteY5" fmla="*/ 2076 h 170620"/>
                  <a:gd name="connsiteX6" fmla="*/ 89582 w 89623"/>
                  <a:gd name="connsiteY6" fmla="*/ 42427 h 170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23" h="170620">
                    <a:moveTo>
                      <a:pt x="89582" y="42427"/>
                    </a:moveTo>
                    <a:lnTo>
                      <a:pt x="85386" y="133780"/>
                    </a:lnTo>
                    <a:cubicBezTo>
                      <a:pt x="84412" y="155086"/>
                      <a:pt x="66338" y="171553"/>
                      <a:pt x="45027" y="170579"/>
                    </a:cubicBezTo>
                    <a:lnTo>
                      <a:pt x="0" y="168503"/>
                    </a:lnTo>
                    <a:lnTo>
                      <a:pt x="7748" y="0"/>
                    </a:lnTo>
                    <a:lnTo>
                      <a:pt x="52776" y="2076"/>
                    </a:lnTo>
                    <a:cubicBezTo>
                      <a:pt x="74086" y="3050"/>
                      <a:pt x="90556" y="21120"/>
                      <a:pt x="89582" y="42427"/>
                    </a:cubicBezTo>
                    <a:close/>
                  </a:path>
                </a:pathLst>
              </a:custGeom>
              <a:solidFill>
                <a:srgbClr val="111111"/>
              </a:solidFill>
              <a:ln w="0" cap="flat">
                <a:noFill/>
                <a:prstDash val="solid"/>
                <a:miter/>
              </a:ln>
            </p:spPr>
            <p:txBody>
              <a:bodyPr rtlCol="0" anchor="ctr"/>
              <a:lstStyle/>
              <a:p>
                <a:endParaRPr lang="en-AR"/>
              </a:p>
            </p:txBody>
          </p:sp>
          <p:sp>
            <p:nvSpPr>
              <p:cNvPr id="69" name="Freeform 68">
                <a:extLst>
                  <a:ext uri="{FF2B5EF4-FFF2-40B4-BE49-F238E27FC236}">
                    <a16:creationId xmlns:a16="http://schemas.microsoft.com/office/drawing/2014/main" id="{8A434BBB-8B45-6572-EF1B-4C1749DCE18E}"/>
                  </a:ext>
                </a:extLst>
              </p:cNvPr>
              <p:cNvSpPr/>
              <p:nvPr/>
            </p:nvSpPr>
            <p:spPr>
              <a:xfrm>
                <a:off x="3260799" y="4987786"/>
                <a:ext cx="97149" cy="35142"/>
              </a:xfrm>
              <a:custGeom>
                <a:avLst/>
                <a:gdLst>
                  <a:gd name="connsiteX0" fmla="*/ 97132 w 97149"/>
                  <a:gd name="connsiteY0" fmla="*/ 19805 h 35142"/>
                  <a:gd name="connsiteX1" fmla="*/ 97132 w 97149"/>
                  <a:gd name="connsiteY1" fmla="*/ 19805 h 35142"/>
                  <a:gd name="connsiteX2" fmla="*/ 80333 w 97149"/>
                  <a:gd name="connsiteY2" fmla="*/ 35126 h 35142"/>
                  <a:gd name="connsiteX3" fmla="*/ 15341 w 97149"/>
                  <a:gd name="connsiteY3" fmla="*/ 32134 h 35142"/>
                  <a:gd name="connsiteX4" fmla="*/ 17 w 97149"/>
                  <a:gd name="connsiteY4" fmla="*/ 15338 h 35142"/>
                  <a:gd name="connsiteX5" fmla="*/ 17 w 97149"/>
                  <a:gd name="connsiteY5" fmla="*/ 15338 h 35142"/>
                  <a:gd name="connsiteX6" fmla="*/ 16816 w 97149"/>
                  <a:gd name="connsiteY6" fmla="*/ 17 h 35142"/>
                  <a:gd name="connsiteX7" fmla="*/ 81808 w 97149"/>
                  <a:gd name="connsiteY7" fmla="*/ 3009 h 35142"/>
                  <a:gd name="connsiteX8" fmla="*/ 97132 w 97149"/>
                  <a:gd name="connsiteY8" fmla="*/ 19805 h 35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149" h="35142">
                    <a:moveTo>
                      <a:pt x="97132" y="19805"/>
                    </a:moveTo>
                    <a:lnTo>
                      <a:pt x="97132" y="19805"/>
                    </a:lnTo>
                    <a:cubicBezTo>
                      <a:pt x="96731" y="28668"/>
                      <a:pt x="89198" y="35527"/>
                      <a:pt x="80333" y="35126"/>
                    </a:cubicBezTo>
                    <a:lnTo>
                      <a:pt x="15341" y="32134"/>
                    </a:lnTo>
                    <a:cubicBezTo>
                      <a:pt x="6476" y="31733"/>
                      <a:pt x="-384" y="24201"/>
                      <a:pt x="17" y="15338"/>
                    </a:cubicBezTo>
                    <a:lnTo>
                      <a:pt x="17" y="15338"/>
                    </a:lnTo>
                    <a:cubicBezTo>
                      <a:pt x="418" y="6474"/>
                      <a:pt x="7951" y="-384"/>
                      <a:pt x="16816" y="17"/>
                    </a:cubicBezTo>
                    <a:lnTo>
                      <a:pt x="81808" y="3009"/>
                    </a:lnTo>
                    <a:cubicBezTo>
                      <a:pt x="90673" y="3410"/>
                      <a:pt x="97533" y="10942"/>
                      <a:pt x="97132" y="19805"/>
                    </a:cubicBezTo>
                    <a:close/>
                  </a:path>
                </a:pathLst>
              </a:custGeom>
              <a:solidFill>
                <a:srgbClr val="111111"/>
              </a:solidFill>
              <a:ln w="0" cap="flat">
                <a:noFill/>
                <a:prstDash val="solid"/>
                <a:miter/>
              </a:ln>
            </p:spPr>
            <p:txBody>
              <a:bodyPr rtlCol="0" anchor="ctr"/>
              <a:lstStyle/>
              <a:p>
                <a:endParaRPr lang="en-AR"/>
              </a:p>
            </p:txBody>
          </p:sp>
          <p:sp>
            <p:nvSpPr>
              <p:cNvPr id="70" name="Freeform 69">
                <a:extLst>
                  <a:ext uri="{FF2B5EF4-FFF2-40B4-BE49-F238E27FC236}">
                    <a16:creationId xmlns:a16="http://schemas.microsoft.com/office/drawing/2014/main" id="{1E62325B-0EF7-298F-C6E2-C23B79782F90}"/>
                  </a:ext>
                </a:extLst>
              </p:cNvPr>
              <p:cNvSpPr/>
              <p:nvPr/>
            </p:nvSpPr>
            <p:spPr>
              <a:xfrm>
                <a:off x="3285861" y="4922424"/>
                <a:ext cx="2539212" cy="296235"/>
              </a:xfrm>
              <a:custGeom>
                <a:avLst/>
                <a:gdLst>
                  <a:gd name="connsiteX0" fmla="*/ 490 w 2539212"/>
                  <a:gd name="connsiteY0" fmla="*/ 76847 h 296235"/>
                  <a:gd name="connsiteX1" fmla="*/ 32 w 2539212"/>
                  <a:gd name="connsiteY1" fmla="*/ 86870 h 296235"/>
                  <a:gd name="connsiteX2" fmla="*/ 21930 w 2539212"/>
                  <a:gd name="connsiteY2" fmla="*/ 116825 h 296235"/>
                  <a:gd name="connsiteX3" fmla="*/ 243372 w 2539212"/>
                  <a:gd name="connsiteY3" fmla="*/ 176262 h 296235"/>
                  <a:gd name="connsiteX4" fmla="*/ 393536 w 2539212"/>
                  <a:gd name="connsiteY4" fmla="*/ 199588 h 296235"/>
                  <a:gd name="connsiteX5" fmla="*/ 2495048 w 2539212"/>
                  <a:gd name="connsiteY5" fmla="*/ 296196 h 296235"/>
                  <a:gd name="connsiteX6" fmla="*/ 2533402 w 2539212"/>
                  <a:gd name="connsiteY6" fmla="*/ 261215 h 296235"/>
                  <a:gd name="connsiteX7" fmla="*/ 2539174 w 2539212"/>
                  <a:gd name="connsiteY7" fmla="*/ 135683 h 296235"/>
                  <a:gd name="connsiteX8" fmla="*/ 2504185 w 2539212"/>
                  <a:gd name="connsiteY8" fmla="*/ 97337 h 296235"/>
                  <a:gd name="connsiteX9" fmla="*/ 402673 w 2539212"/>
                  <a:gd name="connsiteY9" fmla="*/ 743 h 296235"/>
                  <a:gd name="connsiteX10" fmla="*/ 251006 w 2539212"/>
                  <a:gd name="connsiteY10" fmla="*/ 10194 h 296235"/>
                  <a:gd name="connsiteX11" fmla="*/ 25038 w 2539212"/>
                  <a:gd name="connsiteY11" fmla="*/ 49069 h 296235"/>
                  <a:gd name="connsiteX12" fmla="*/ 476 w 2539212"/>
                  <a:gd name="connsiteY12" fmla="*/ 76876 h 29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39212" h="296235">
                    <a:moveTo>
                      <a:pt x="490" y="76847"/>
                    </a:moveTo>
                    <a:lnTo>
                      <a:pt x="32" y="86870"/>
                    </a:lnTo>
                    <a:cubicBezTo>
                      <a:pt x="-612" y="100760"/>
                      <a:pt x="8510" y="113217"/>
                      <a:pt x="21930" y="116825"/>
                    </a:cubicBezTo>
                    <a:lnTo>
                      <a:pt x="243372" y="176262"/>
                    </a:lnTo>
                    <a:cubicBezTo>
                      <a:pt x="292439" y="189436"/>
                      <a:pt x="342780" y="197254"/>
                      <a:pt x="393536" y="199588"/>
                    </a:cubicBezTo>
                    <a:lnTo>
                      <a:pt x="2495048" y="296196"/>
                    </a:lnTo>
                    <a:cubicBezTo>
                      <a:pt x="2515299" y="297127"/>
                      <a:pt x="2532471" y="281462"/>
                      <a:pt x="2533402" y="261215"/>
                    </a:cubicBezTo>
                    <a:lnTo>
                      <a:pt x="2539174" y="135683"/>
                    </a:lnTo>
                    <a:cubicBezTo>
                      <a:pt x="2540104" y="115436"/>
                      <a:pt x="2524437" y="98268"/>
                      <a:pt x="2504185" y="97337"/>
                    </a:cubicBezTo>
                    <a:lnTo>
                      <a:pt x="402673" y="743"/>
                    </a:lnTo>
                    <a:cubicBezTo>
                      <a:pt x="351931" y="-1590"/>
                      <a:pt x="301075" y="1574"/>
                      <a:pt x="251006" y="10194"/>
                    </a:cubicBezTo>
                    <a:lnTo>
                      <a:pt x="25038" y="49069"/>
                    </a:lnTo>
                    <a:cubicBezTo>
                      <a:pt x="11332" y="51432"/>
                      <a:pt x="1121" y="63001"/>
                      <a:pt x="476" y="76876"/>
                    </a:cubicBezTo>
                    <a:close/>
                  </a:path>
                </a:pathLst>
              </a:custGeom>
              <a:solidFill>
                <a:srgbClr val="777777"/>
              </a:solidFill>
              <a:ln w="0" cap="flat">
                <a:noFill/>
                <a:prstDash val="solid"/>
                <a:miter/>
              </a:ln>
            </p:spPr>
            <p:txBody>
              <a:bodyPr rtlCol="0" anchor="ctr"/>
              <a:lstStyle/>
              <a:p>
                <a:endParaRPr lang="en-AR"/>
              </a:p>
            </p:txBody>
          </p:sp>
          <p:sp>
            <p:nvSpPr>
              <p:cNvPr id="71" name="Freeform 70">
                <a:extLst>
                  <a:ext uri="{FF2B5EF4-FFF2-40B4-BE49-F238E27FC236}">
                    <a16:creationId xmlns:a16="http://schemas.microsoft.com/office/drawing/2014/main" id="{629A8004-BB75-4D8E-F82C-4B39EF3B4447}"/>
                  </a:ext>
                </a:extLst>
              </p:cNvPr>
              <p:cNvSpPr/>
              <p:nvPr/>
            </p:nvSpPr>
            <p:spPr>
              <a:xfrm>
                <a:off x="5007387" y="5052746"/>
                <a:ext cx="816244" cy="100237"/>
              </a:xfrm>
              <a:custGeom>
                <a:avLst/>
                <a:gdLst>
                  <a:gd name="connsiteX0" fmla="*/ 816244 w 816244"/>
                  <a:gd name="connsiteY0" fmla="*/ 36003 h 100237"/>
                  <a:gd name="connsiteX1" fmla="*/ 813294 w 816244"/>
                  <a:gd name="connsiteY1" fmla="*/ 100237 h 100237"/>
                  <a:gd name="connsiteX2" fmla="*/ 30684 w 816244"/>
                  <a:gd name="connsiteY2" fmla="*/ 64269 h 100237"/>
                  <a:gd name="connsiteX3" fmla="*/ 35 w 816244"/>
                  <a:gd name="connsiteY3" fmla="*/ 30677 h 100237"/>
                  <a:gd name="connsiteX4" fmla="*/ 35 w 816244"/>
                  <a:gd name="connsiteY4" fmla="*/ 30677 h 100237"/>
                  <a:gd name="connsiteX5" fmla="*/ 33633 w 816244"/>
                  <a:gd name="connsiteY5" fmla="*/ 35 h 100237"/>
                  <a:gd name="connsiteX6" fmla="*/ 816244 w 816244"/>
                  <a:gd name="connsiteY6" fmla="*/ 36003 h 10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244" h="100237">
                    <a:moveTo>
                      <a:pt x="816244" y="36003"/>
                    </a:moveTo>
                    <a:lnTo>
                      <a:pt x="813294" y="100237"/>
                    </a:lnTo>
                    <a:lnTo>
                      <a:pt x="30684" y="64269"/>
                    </a:lnTo>
                    <a:cubicBezTo>
                      <a:pt x="12939" y="63452"/>
                      <a:pt x="-781" y="48418"/>
                      <a:pt x="35" y="30677"/>
                    </a:cubicBezTo>
                    <a:lnTo>
                      <a:pt x="35" y="30677"/>
                    </a:lnTo>
                    <a:cubicBezTo>
                      <a:pt x="851" y="12936"/>
                      <a:pt x="15889" y="-782"/>
                      <a:pt x="33633" y="35"/>
                    </a:cubicBezTo>
                    <a:lnTo>
                      <a:pt x="816244" y="36003"/>
                    </a:lnTo>
                    <a:close/>
                  </a:path>
                </a:pathLst>
              </a:custGeom>
              <a:solidFill>
                <a:srgbClr val="111111"/>
              </a:solidFill>
              <a:ln w="0" cap="flat">
                <a:noFill/>
                <a:prstDash val="solid"/>
                <a:miter/>
              </a:ln>
            </p:spPr>
            <p:txBody>
              <a:bodyPr rtlCol="0" anchor="ctr"/>
              <a:lstStyle/>
              <a:p>
                <a:endParaRPr lang="en-AR"/>
              </a:p>
            </p:txBody>
          </p:sp>
          <p:sp>
            <p:nvSpPr>
              <p:cNvPr id="72" name="Freeform 71">
                <a:extLst>
                  <a:ext uri="{FF2B5EF4-FFF2-40B4-BE49-F238E27FC236}">
                    <a16:creationId xmlns:a16="http://schemas.microsoft.com/office/drawing/2014/main" id="{4A0842C5-57AD-8A16-4876-4D6FCBB08619}"/>
                  </a:ext>
                </a:extLst>
              </p:cNvPr>
              <p:cNvSpPr/>
              <p:nvPr/>
            </p:nvSpPr>
            <p:spPr>
              <a:xfrm>
                <a:off x="3596094" y="4921341"/>
                <a:ext cx="23059" cy="195451"/>
              </a:xfrm>
              <a:custGeom>
                <a:avLst/>
                <a:gdLst>
                  <a:gd name="connsiteX0" fmla="*/ 23052 w 23059"/>
                  <a:gd name="connsiteY0" fmla="*/ 7711 h 195451"/>
                  <a:gd name="connsiteX1" fmla="*/ 14745 w 23059"/>
                  <a:gd name="connsiteY1" fmla="*/ 188414 h 195451"/>
                  <a:gd name="connsiteX2" fmla="*/ 7040 w 23059"/>
                  <a:gd name="connsiteY2" fmla="*/ 195444 h 195451"/>
                  <a:gd name="connsiteX3" fmla="*/ 7040 w 23059"/>
                  <a:gd name="connsiteY3" fmla="*/ 195444 h 195451"/>
                  <a:gd name="connsiteX4" fmla="*/ 8 w 23059"/>
                  <a:gd name="connsiteY4" fmla="*/ 187741 h 195451"/>
                  <a:gd name="connsiteX5" fmla="*/ 8315 w 23059"/>
                  <a:gd name="connsiteY5" fmla="*/ 7039 h 195451"/>
                  <a:gd name="connsiteX6" fmla="*/ 16020 w 23059"/>
                  <a:gd name="connsiteY6" fmla="*/ 8 h 195451"/>
                  <a:gd name="connsiteX7" fmla="*/ 16020 w 23059"/>
                  <a:gd name="connsiteY7" fmla="*/ 8 h 195451"/>
                  <a:gd name="connsiteX8" fmla="*/ 23052 w 23059"/>
                  <a:gd name="connsiteY8" fmla="*/ 7711 h 195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059" h="195451">
                    <a:moveTo>
                      <a:pt x="23052" y="7711"/>
                    </a:moveTo>
                    <a:lnTo>
                      <a:pt x="14745" y="188414"/>
                    </a:lnTo>
                    <a:cubicBezTo>
                      <a:pt x="14559" y="192480"/>
                      <a:pt x="11107" y="195630"/>
                      <a:pt x="7040" y="195444"/>
                    </a:cubicBezTo>
                    <a:lnTo>
                      <a:pt x="7040" y="195444"/>
                    </a:lnTo>
                    <a:cubicBezTo>
                      <a:pt x="2973" y="195258"/>
                      <a:pt x="-178" y="191807"/>
                      <a:pt x="8" y="187741"/>
                    </a:cubicBezTo>
                    <a:lnTo>
                      <a:pt x="8315" y="7039"/>
                    </a:lnTo>
                    <a:cubicBezTo>
                      <a:pt x="8501" y="2972"/>
                      <a:pt x="11952" y="-178"/>
                      <a:pt x="16020" y="8"/>
                    </a:cubicBezTo>
                    <a:lnTo>
                      <a:pt x="16020" y="8"/>
                    </a:lnTo>
                    <a:cubicBezTo>
                      <a:pt x="20087" y="194"/>
                      <a:pt x="23238" y="3645"/>
                      <a:pt x="23052" y="7711"/>
                    </a:cubicBezTo>
                    <a:close/>
                  </a:path>
                </a:pathLst>
              </a:custGeom>
              <a:solidFill>
                <a:srgbClr val="111111"/>
              </a:solidFill>
              <a:ln w="0" cap="flat">
                <a:noFill/>
                <a:prstDash val="solid"/>
                <a:miter/>
              </a:ln>
            </p:spPr>
            <p:txBody>
              <a:bodyPr rtlCol="0" anchor="ctr"/>
              <a:lstStyle/>
              <a:p>
                <a:endParaRPr lang="en-AR"/>
              </a:p>
            </p:txBody>
          </p:sp>
          <p:sp>
            <p:nvSpPr>
              <p:cNvPr id="73" name="Freeform 72">
                <a:extLst>
                  <a:ext uri="{FF2B5EF4-FFF2-40B4-BE49-F238E27FC236}">
                    <a16:creationId xmlns:a16="http://schemas.microsoft.com/office/drawing/2014/main" id="{68852C82-0712-E3B7-6A9A-82B43D927743}"/>
                  </a:ext>
                </a:extLst>
              </p:cNvPr>
              <p:cNvSpPr/>
              <p:nvPr/>
            </p:nvSpPr>
            <p:spPr>
              <a:xfrm>
                <a:off x="3917390" y="5002645"/>
                <a:ext cx="126701" cy="67166"/>
              </a:xfrm>
              <a:custGeom>
                <a:avLst/>
                <a:gdLst>
                  <a:gd name="connsiteX0" fmla="*/ 126667 w 126701"/>
                  <a:gd name="connsiteY0" fmla="*/ 36490 h 67166"/>
                  <a:gd name="connsiteX1" fmla="*/ 126667 w 126701"/>
                  <a:gd name="connsiteY1" fmla="*/ 36490 h 67166"/>
                  <a:gd name="connsiteX2" fmla="*/ 93068 w 126701"/>
                  <a:gd name="connsiteY2" fmla="*/ 67132 h 67166"/>
                  <a:gd name="connsiteX3" fmla="*/ 30683 w 126701"/>
                  <a:gd name="connsiteY3" fmla="*/ 64269 h 67166"/>
                  <a:gd name="connsiteX4" fmla="*/ 35 w 126701"/>
                  <a:gd name="connsiteY4" fmla="*/ 30677 h 67166"/>
                  <a:gd name="connsiteX5" fmla="*/ 35 w 126701"/>
                  <a:gd name="connsiteY5" fmla="*/ 30677 h 67166"/>
                  <a:gd name="connsiteX6" fmla="*/ 33633 w 126701"/>
                  <a:gd name="connsiteY6" fmla="*/ 35 h 67166"/>
                  <a:gd name="connsiteX7" fmla="*/ 96019 w 126701"/>
                  <a:gd name="connsiteY7" fmla="*/ 2898 h 67166"/>
                  <a:gd name="connsiteX8" fmla="*/ 126667 w 126701"/>
                  <a:gd name="connsiteY8" fmla="*/ 36490 h 67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701" h="67166">
                    <a:moveTo>
                      <a:pt x="126667" y="36490"/>
                    </a:moveTo>
                    <a:lnTo>
                      <a:pt x="126667" y="36490"/>
                    </a:lnTo>
                    <a:cubicBezTo>
                      <a:pt x="125851" y="54231"/>
                      <a:pt x="110813" y="67948"/>
                      <a:pt x="93068" y="67132"/>
                    </a:cubicBezTo>
                    <a:lnTo>
                      <a:pt x="30683" y="64269"/>
                    </a:lnTo>
                    <a:cubicBezTo>
                      <a:pt x="12939" y="63452"/>
                      <a:pt x="-782" y="48418"/>
                      <a:pt x="35" y="30677"/>
                    </a:cubicBezTo>
                    <a:lnTo>
                      <a:pt x="35" y="30677"/>
                    </a:lnTo>
                    <a:cubicBezTo>
                      <a:pt x="851" y="12936"/>
                      <a:pt x="15889" y="-782"/>
                      <a:pt x="33633" y="35"/>
                    </a:cubicBezTo>
                    <a:lnTo>
                      <a:pt x="96019" y="2898"/>
                    </a:lnTo>
                    <a:cubicBezTo>
                      <a:pt x="113763" y="3715"/>
                      <a:pt x="127484" y="18749"/>
                      <a:pt x="126667" y="36490"/>
                    </a:cubicBezTo>
                    <a:close/>
                  </a:path>
                </a:pathLst>
              </a:custGeom>
              <a:solidFill>
                <a:srgbClr val="111111"/>
              </a:solidFill>
              <a:ln w="0" cap="flat">
                <a:noFill/>
                <a:prstDash val="solid"/>
                <a:miter/>
              </a:ln>
            </p:spPr>
            <p:txBody>
              <a:bodyPr rtlCol="0" anchor="ctr"/>
              <a:lstStyle/>
              <a:p>
                <a:endParaRPr lang="en-AR"/>
              </a:p>
            </p:txBody>
          </p:sp>
          <p:sp>
            <p:nvSpPr>
              <p:cNvPr id="74" name="Freeform 73">
                <a:extLst>
                  <a:ext uri="{FF2B5EF4-FFF2-40B4-BE49-F238E27FC236}">
                    <a16:creationId xmlns:a16="http://schemas.microsoft.com/office/drawing/2014/main" id="{2B56D188-2392-77EF-2E93-A7DAD6B4C0E3}"/>
                  </a:ext>
                </a:extLst>
              </p:cNvPr>
              <p:cNvSpPr/>
              <p:nvPr/>
            </p:nvSpPr>
            <p:spPr>
              <a:xfrm>
                <a:off x="4057384" y="5009074"/>
                <a:ext cx="126701" cy="67166"/>
              </a:xfrm>
              <a:custGeom>
                <a:avLst/>
                <a:gdLst>
                  <a:gd name="connsiteX0" fmla="*/ 126667 w 126701"/>
                  <a:gd name="connsiteY0" fmla="*/ 36490 h 67166"/>
                  <a:gd name="connsiteX1" fmla="*/ 126667 w 126701"/>
                  <a:gd name="connsiteY1" fmla="*/ 36490 h 67166"/>
                  <a:gd name="connsiteX2" fmla="*/ 93068 w 126701"/>
                  <a:gd name="connsiteY2" fmla="*/ 67132 h 67166"/>
                  <a:gd name="connsiteX3" fmla="*/ 30683 w 126701"/>
                  <a:gd name="connsiteY3" fmla="*/ 64269 h 67166"/>
                  <a:gd name="connsiteX4" fmla="*/ 35 w 126701"/>
                  <a:gd name="connsiteY4" fmla="*/ 30677 h 67166"/>
                  <a:gd name="connsiteX5" fmla="*/ 35 w 126701"/>
                  <a:gd name="connsiteY5" fmla="*/ 30677 h 67166"/>
                  <a:gd name="connsiteX6" fmla="*/ 33633 w 126701"/>
                  <a:gd name="connsiteY6" fmla="*/ 35 h 67166"/>
                  <a:gd name="connsiteX7" fmla="*/ 96019 w 126701"/>
                  <a:gd name="connsiteY7" fmla="*/ 2898 h 67166"/>
                  <a:gd name="connsiteX8" fmla="*/ 126667 w 126701"/>
                  <a:gd name="connsiteY8" fmla="*/ 36490 h 67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701" h="67166">
                    <a:moveTo>
                      <a:pt x="126667" y="36490"/>
                    </a:moveTo>
                    <a:lnTo>
                      <a:pt x="126667" y="36490"/>
                    </a:lnTo>
                    <a:cubicBezTo>
                      <a:pt x="125851" y="54231"/>
                      <a:pt x="110813" y="67948"/>
                      <a:pt x="93068" y="67132"/>
                    </a:cubicBezTo>
                    <a:lnTo>
                      <a:pt x="30683" y="64269"/>
                    </a:lnTo>
                    <a:cubicBezTo>
                      <a:pt x="12939" y="63452"/>
                      <a:pt x="-782" y="48418"/>
                      <a:pt x="35" y="30677"/>
                    </a:cubicBezTo>
                    <a:lnTo>
                      <a:pt x="35" y="30677"/>
                    </a:lnTo>
                    <a:cubicBezTo>
                      <a:pt x="851" y="12936"/>
                      <a:pt x="15889" y="-782"/>
                      <a:pt x="33633" y="35"/>
                    </a:cubicBezTo>
                    <a:lnTo>
                      <a:pt x="96019" y="2898"/>
                    </a:lnTo>
                    <a:cubicBezTo>
                      <a:pt x="113763" y="3715"/>
                      <a:pt x="127484" y="18749"/>
                      <a:pt x="126667" y="36490"/>
                    </a:cubicBezTo>
                    <a:close/>
                  </a:path>
                </a:pathLst>
              </a:custGeom>
              <a:solidFill>
                <a:srgbClr val="111111"/>
              </a:solidFill>
              <a:ln w="0" cap="flat">
                <a:noFill/>
                <a:prstDash val="solid"/>
                <a:miter/>
              </a:ln>
            </p:spPr>
            <p:txBody>
              <a:bodyPr rtlCol="0" anchor="ctr"/>
              <a:lstStyle/>
              <a:p>
                <a:endParaRPr lang="en-AR"/>
              </a:p>
            </p:txBody>
          </p:sp>
          <p:sp>
            <p:nvSpPr>
              <p:cNvPr id="75" name="Freeform 74">
                <a:extLst>
                  <a:ext uri="{FF2B5EF4-FFF2-40B4-BE49-F238E27FC236}">
                    <a16:creationId xmlns:a16="http://schemas.microsoft.com/office/drawing/2014/main" id="{06AA2883-440B-7FE6-343B-0FEDB642F8FC}"/>
                  </a:ext>
                </a:extLst>
              </p:cNvPr>
              <p:cNvSpPr/>
              <p:nvPr/>
            </p:nvSpPr>
            <p:spPr>
              <a:xfrm>
                <a:off x="3707351" y="4269867"/>
                <a:ext cx="3005515" cy="2740727"/>
              </a:xfrm>
              <a:custGeom>
                <a:avLst/>
                <a:gdLst>
                  <a:gd name="connsiteX0" fmla="*/ 2513951 w 3005515"/>
                  <a:gd name="connsiteY0" fmla="*/ 1425495 h 2740727"/>
                  <a:gd name="connsiteX1" fmla="*/ 2056558 w 3005515"/>
                  <a:gd name="connsiteY1" fmla="*/ 710246 h 2740727"/>
                  <a:gd name="connsiteX2" fmla="*/ 1876907 w 3005515"/>
                  <a:gd name="connsiteY2" fmla="*/ 356817 h 2740727"/>
                  <a:gd name="connsiteX3" fmla="*/ 1745849 w 3005515"/>
                  <a:gd name="connsiteY3" fmla="*/ 235824 h 2740727"/>
                  <a:gd name="connsiteX4" fmla="*/ 1460016 w 3005515"/>
                  <a:gd name="connsiteY4" fmla="*/ 206986 h 2740727"/>
                  <a:gd name="connsiteX5" fmla="*/ 774950 w 3005515"/>
                  <a:gd name="connsiteY5" fmla="*/ 32956 h 2740727"/>
                  <a:gd name="connsiteX6" fmla="*/ 556916 w 3005515"/>
                  <a:gd name="connsiteY6" fmla="*/ 24064 h 2740727"/>
                  <a:gd name="connsiteX7" fmla="*/ 183535 w 3005515"/>
                  <a:gd name="connsiteY7" fmla="*/ 271191 h 2740727"/>
                  <a:gd name="connsiteX8" fmla="*/ 69777 w 3005515"/>
                  <a:gd name="connsiteY8" fmla="*/ 527897 h 2740727"/>
                  <a:gd name="connsiteX9" fmla="*/ 63734 w 3005515"/>
                  <a:gd name="connsiteY9" fmla="*/ 687837 h 2740727"/>
                  <a:gd name="connsiteX10" fmla="*/ 246250 w 3005515"/>
                  <a:gd name="connsiteY10" fmla="*/ 690515 h 2740727"/>
                  <a:gd name="connsiteX11" fmla="*/ 357902 w 3005515"/>
                  <a:gd name="connsiteY11" fmla="*/ 604674 h 2740727"/>
                  <a:gd name="connsiteX12" fmla="*/ 419829 w 3005515"/>
                  <a:gd name="connsiteY12" fmla="*/ 510142 h 2740727"/>
                  <a:gd name="connsiteX13" fmla="*/ 642073 w 3005515"/>
                  <a:gd name="connsiteY13" fmla="*/ 423900 h 2740727"/>
                  <a:gd name="connsiteX14" fmla="*/ 948859 w 3005515"/>
                  <a:gd name="connsiteY14" fmla="*/ 594680 h 2740727"/>
                  <a:gd name="connsiteX15" fmla="*/ 985594 w 3005515"/>
                  <a:gd name="connsiteY15" fmla="*/ 720556 h 2740727"/>
                  <a:gd name="connsiteX16" fmla="*/ 1092735 w 3005515"/>
                  <a:gd name="connsiteY16" fmla="*/ 801342 h 2740727"/>
                  <a:gd name="connsiteX17" fmla="*/ 967563 w 3005515"/>
                  <a:gd name="connsiteY17" fmla="*/ 1135813 h 2740727"/>
                  <a:gd name="connsiteX18" fmla="*/ 678408 w 3005515"/>
                  <a:gd name="connsiteY18" fmla="*/ 1098384 h 2740727"/>
                  <a:gd name="connsiteX19" fmla="*/ 571524 w 3005515"/>
                  <a:gd name="connsiteY19" fmla="*/ 1046522 h 2740727"/>
                  <a:gd name="connsiteX20" fmla="*/ 157713 w 3005515"/>
                  <a:gd name="connsiteY20" fmla="*/ 761364 h 2740727"/>
                  <a:gd name="connsiteX21" fmla="*/ 9297 w 3005515"/>
                  <a:gd name="connsiteY21" fmla="*/ 894184 h 2740727"/>
                  <a:gd name="connsiteX22" fmla="*/ 146069 w 3005515"/>
                  <a:gd name="connsiteY22" fmla="*/ 1099601 h 2740727"/>
                  <a:gd name="connsiteX23" fmla="*/ 285491 w 3005515"/>
                  <a:gd name="connsiteY23" fmla="*/ 1415257 h 2740727"/>
                  <a:gd name="connsiteX24" fmla="*/ 1083799 w 3005515"/>
                  <a:gd name="connsiteY24" fmla="*/ 1851363 h 2740727"/>
                  <a:gd name="connsiteX25" fmla="*/ 1581980 w 3005515"/>
                  <a:gd name="connsiteY25" fmla="*/ 2099549 h 2740727"/>
                  <a:gd name="connsiteX26" fmla="*/ 2428394 w 3005515"/>
                  <a:gd name="connsiteY26" fmla="*/ 2740727 h 2740727"/>
                  <a:gd name="connsiteX27" fmla="*/ 3005516 w 3005515"/>
                  <a:gd name="connsiteY27" fmla="*/ 2700864 h 2740727"/>
                  <a:gd name="connsiteX28" fmla="*/ 3005516 w 3005515"/>
                  <a:gd name="connsiteY28" fmla="*/ 1830987 h 2740727"/>
                  <a:gd name="connsiteX29" fmla="*/ 2513923 w 3005515"/>
                  <a:gd name="connsiteY29" fmla="*/ 1425495 h 274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005515" h="2740727">
                    <a:moveTo>
                      <a:pt x="2513951" y="1425495"/>
                    </a:moveTo>
                    <a:cubicBezTo>
                      <a:pt x="2447928" y="1338566"/>
                      <a:pt x="2123699" y="820056"/>
                      <a:pt x="2056558" y="710246"/>
                    </a:cubicBezTo>
                    <a:cubicBezTo>
                      <a:pt x="1989418" y="600436"/>
                      <a:pt x="1893005" y="402809"/>
                      <a:pt x="1876907" y="356817"/>
                    </a:cubicBezTo>
                    <a:cubicBezTo>
                      <a:pt x="1860809" y="310825"/>
                      <a:pt x="1823974" y="249498"/>
                      <a:pt x="1745849" y="235824"/>
                    </a:cubicBezTo>
                    <a:cubicBezTo>
                      <a:pt x="1667723" y="222149"/>
                      <a:pt x="1526182" y="217839"/>
                      <a:pt x="1460016" y="206986"/>
                    </a:cubicBezTo>
                    <a:cubicBezTo>
                      <a:pt x="1393849" y="196132"/>
                      <a:pt x="841231" y="59918"/>
                      <a:pt x="774950" y="32956"/>
                    </a:cubicBezTo>
                    <a:cubicBezTo>
                      <a:pt x="708669" y="5994"/>
                      <a:pt x="626277" y="-20868"/>
                      <a:pt x="556916" y="24064"/>
                    </a:cubicBezTo>
                    <a:cubicBezTo>
                      <a:pt x="487571" y="69011"/>
                      <a:pt x="200792" y="247866"/>
                      <a:pt x="183535" y="271191"/>
                    </a:cubicBezTo>
                    <a:cubicBezTo>
                      <a:pt x="166277" y="294516"/>
                      <a:pt x="89527" y="490368"/>
                      <a:pt x="69777" y="527897"/>
                    </a:cubicBezTo>
                    <a:cubicBezTo>
                      <a:pt x="50028" y="565427"/>
                      <a:pt x="13006" y="672373"/>
                      <a:pt x="63734" y="687837"/>
                    </a:cubicBezTo>
                    <a:cubicBezTo>
                      <a:pt x="114461" y="703301"/>
                      <a:pt x="204416" y="703674"/>
                      <a:pt x="246250" y="690515"/>
                    </a:cubicBezTo>
                    <a:cubicBezTo>
                      <a:pt x="288083" y="677342"/>
                      <a:pt x="336806" y="633183"/>
                      <a:pt x="357902" y="604674"/>
                    </a:cubicBezTo>
                    <a:cubicBezTo>
                      <a:pt x="378998" y="576166"/>
                      <a:pt x="407426" y="535042"/>
                      <a:pt x="419829" y="510142"/>
                    </a:cubicBezTo>
                    <a:cubicBezTo>
                      <a:pt x="444634" y="506433"/>
                      <a:pt x="539573" y="478412"/>
                      <a:pt x="642073" y="423900"/>
                    </a:cubicBezTo>
                    <a:cubicBezTo>
                      <a:pt x="685239" y="465854"/>
                      <a:pt x="811671" y="571398"/>
                      <a:pt x="948859" y="594680"/>
                    </a:cubicBezTo>
                    <a:cubicBezTo>
                      <a:pt x="945580" y="634357"/>
                      <a:pt x="948773" y="693794"/>
                      <a:pt x="985594" y="720556"/>
                    </a:cubicBezTo>
                    <a:cubicBezTo>
                      <a:pt x="1022415" y="747317"/>
                      <a:pt x="1092735" y="801342"/>
                      <a:pt x="1092735" y="801342"/>
                    </a:cubicBezTo>
                    <a:cubicBezTo>
                      <a:pt x="1092735" y="801342"/>
                      <a:pt x="948129" y="975085"/>
                      <a:pt x="967563" y="1135813"/>
                    </a:cubicBezTo>
                    <a:cubicBezTo>
                      <a:pt x="900595" y="1150432"/>
                      <a:pt x="726657" y="1128038"/>
                      <a:pt x="678408" y="1098384"/>
                    </a:cubicBezTo>
                    <a:cubicBezTo>
                      <a:pt x="630172" y="1068716"/>
                      <a:pt x="603963" y="1047595"/>
                      <a:pt x="571524" y="1046522"/>
                    </a:cubicBezTo>
                    <a:cubicBezTo>
                      <a:pt x="540804" y="1010624"/>
                      <a:pt x="342263" y="777558"/>
                      <a:pt x="157713" y="761364"/>
                    </a:cubicBezTo>
                    <a:cubicBezTo>
                      <a:pt x="75420" y="750625"/>
                      <a:pt x="-32494" y="815159"/>
                      <a:pt x="9297" y="894184"/>
                    </a:cubicBezTo>
                    <a:cubicBezTo>
                      <a:pt x="51087" y="973209"/>
                      <a:pt x="107415" y="1056988"/>
                      <a:pt x="146069" y="1099601"/>
                    </a:cubicBezTo>
                    <a:cubicBezTo>
                      <a:pt x="165103" y="1149759"/>
                      <a:pt x="195895" y="1371027"/>
                      <a:pt x="285491" y="1415257"/>
                    </a:cubicBezTo>
                    <a:cubicBezTo>
                      <a:pt x="375102" y="1459473"/>
                      <a:pt x="1031395" y="1824615"/>
                      <a:pt x="1083799" y="1851363"/>
                    </a:cubicBezTo>
                    <a:cubicBezTo>
                      <a:pt x="1136201" y="1878096"/>
                      <a:pt x="1421361" y="2042904"/>
                      <a:pt x="1581980" y="2099549"/>
                    </a:cubicBezTo>
                    <a:cubicBezTo>
                      <a:pt x="1727932" y="2181438"/>
                      <a:pt x="2155594" y="2442712"/>
                      <a:pt x="2428394" y="2740727"/>
                    </a:cubicBezTo>
                    <a:lnTo>
                      <a:pt x="3005516" y="2700864"/>
                    </a:lnTo>
                    <a:lnTo>
                      <a:pt x="3005516" y="1830987"/>
                    </a:lnTo>
                    <a:cubicBezTo>
                      <a:pt x="2781968" y="1656771"/>
                      <a:pt x="2547350" y="1469497"/>
                      <a:pt x="2513923" y="1425495"/>
                    </a:cubicBezTo>
                    <a:close/>
                  </a:path>
                </a:pathLst>
              </a:custGeom>
              <a:solidFill>
                <a:srgbClr val="E7AA8E"/>
              </a:solidFill>
              <a:ln w="0" cap="flat">
                <a:noFill/>
                <a:prstDash val="solid"/>
                <a:miter/>
              </a:ln>
            </p:spPr>
            <p:txBody>
              <a:bodyPr rtlCol="0" anchor="ctr"/>
              <a:lstStyle/>
              <a:p>
                <a:endParaRPr lang="en-AR"/>
              </a:p>
            </p:txBody>
          </p:sp>
          <p:sp>
            <p:nvSpPr>
              <p:cNvPr id="76" name="Freeform 75">
                <a:extLst>
                  <a:ext uri="{FF2B5EF4-FFF2-40B4-BE49-F238E27FC236}">
                    <a16:creationId xmlns:a16="http://schemas.microsoft.com/office/drawing/2014/main" id="{DC6E831B-B6E5-6250-9368-1BD747EEB6E7}"/>
                  </a:ext>
                </a:extLst>
              </p:cNvPr>
              <p:cNvSpPr/>
              <p:nvPr/>
            </p:nvSpPr>
            <p:spPr>
              <a:xfrm>
                <a:off x="3707164" y="5065688"/>
                <a:ext cx="153966" cy="300615"/>
              </a:xfrm>
              <a:custGeom>
                <a:avLst/>
                <a:gdLst>
                  <a:gd name="connsiteX0" fmla="*/ 2895 w 153966"/>
                  <a:gd name="connsiteY0" fmla="*/ 82541 h 300615"/>
                  <a:gd name="connsiteX1" fmla="*/ 36509 w 153966"/>
                  <a:gd name="connsiteY1" fmla="*/ 953 h 300615"/>
                  <a:gd name="connsiteX2" fmla="*/ 52176 w 153966"/>
                  <a:gd name="connsiteY2" fmla="*/ 6867 h 300615"/>
                  <a:gd name="connsiteX3" fmla="*/ 147072 w 153966"/>
                  <a:gd name="connsiteY3" fmla="*/ 231714 h 300615"/>
                  <a:gd name="connsiteX4" fmla="*/ 145640 w 153966"/>
                  <a:gd name="connsiteY4" fmla="*/ 300616 h 300615"/>
                  <a:gd name="connsiteX5" fmla="*/ 2895 w 153966"/>
                  <a:gd name="connsiteY5" fmla="*/ 82527 h 300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966" h="300615">
                    <a:moveTo>
                      <a:pt x="2895" y="82541"/>
                    </a:moveTo>
                    <a:cubicBezTo>
                      <a:pt x="2895" y="82541"/>
                      <a:pt x="-14620" y="22704"/>
                      <a:pt x="36509" y="953"/>
                    </a:cubicBezTo>
                    <a:cubicBezTo>
                      <a:pt x="42438" y="-1567"/>
                      <a:pt x="49284" y="1082"/>
                      <a:pt x="52176" y="6867"/>
                    </a:cubicBezTo>
                    <a:cubicBezTo>
                      <a:pt x="83412" y="69354"/>
                      <a:pt x="147072" y="231714"/>
                      <a:pt x="147072" y="231714"/>
                    </a:cubicBezTo>
                    <a:cubicBezTo>
                      <a:pt x="147072" y="231714"/>
                      <a:pt x="163499" y="275629"/>
                      <a:pt x="145640" y="300616"/>
                    </a:cubicBezTo>
                    <a:cubicBezTo>
                      <a:pt x="124043" y="284020"/>
                      <a:pt x="21098" y="152517"/>
                      <a:pt x="2895" y="82527"/>
                    </a:cubicBezTo>
                    <a:close/>
                  </a:path>
                </a:pathLst>
              </a:custGeom>
              <a:solidFill>
                <a:srgbClr val="FFF8E9"/>
              </a:solidFill>
              <a:ln w="0" cap="flat">
                <a:noFill/>
                <a:prstDash val="solid"/>
                <a:miter/>
              </a:ln>
            </p:spPr>
            <p:txBody>
              <a:bodyPr rtlCol="0" anchor="ctr"/>
              <a:lstStyle/>
              <a:p>
                <a:endParaRPr lang="en-AR"/>
              </a:p>
            </p:txBody>
          </p:sp>
          <p:sp>
            <p:nvSpPr>
              <p:cNvPr id="77" name="Freeform 76">
                <a:extLst>
                  <a:ext uri="{FF2B5EF4-FFF2-40B4-BE49-F238E27FC236}">
                    <a16:creationId xmlns:a16="http://schemas.microsoft.com/office/drawing/2014/main" id="{134A6C40-16AE-CD8F-254B-C3951513FB09}"/>
                  </a:ext>
                </a:extLst>
              </p:cNvPr>
              <p:cNvSpPr/>
              <p:nvPr/>
            </p:nvSpPr>
            <p:spPr>
              <a:xfrm>
                <a:off x="3734103" y="4711723"/>
                <a:ext cx="84578" cy="228932"/>
              </a:xfrm>
              <a:custGeom>
                <a:avLst/>
                <a:gdLst>
                  <a:gd name="connsiteX0" fmla="*/ 1994 w 84578"/>
                  <a:gd name="connsiteY0" fmla="*/ 169033 h 228932"/>
                  <a:gd name="connsiteX1" fmla="*/ 17962 w 84578"/>
                  <a:gd name="connsiteY1" fmla="*/ 228412 h 228932"/>
                  <a:gd name="connsiteX2" fmla="*/ 26269 w 84578"/>
                  <a:gd name="connsiteY2" fmla="*/ 223300 h 228932"/>
                  <a:gd name="connsiteX3" fmla="*/ 80205 w 84578"/>
                  <a:gd name="connsiteY3" fmla="*/ 51347 h 228932"/>
                  <a:gd name="connsiteX4" fmla="*/ 80792 w 84578"/>
                  <a:gd name="connsiteY4" fmla="*/ 0 h 228932"/>
                  <a:gd name="connsiteX5" fmla="*/ 1994 w 84578"/>
                  <a:gd name="connsiteY5" fmla="*/ 169033 h 228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78" h="228932">
                    <a:moveTo>
                      <a:pt x="1994" y="169033"/>
                    </a:moveTo>
                    <a:cubicBezTo>
                      <a:pt x="1994" y="169033"/>
                      <a:pt x="-8318" y="214452"/>
                      <a:pt x="17962" y="228412"/>
                    </a:cubicBezTo>
                    <a:cubicBezTo>
                      <a:pt x="21013" y="230030"/>
                      <a:pt x="24636" y="227754"/>
                      <a:pt x="26269" y="223300"/>
                    </a:cubicBezTo>
                    <a:cubicBezTo>
                      <a:pt x="43799" y="175304"/>
                      <a:pt x="80205" y="51347"/>
                      <a:pt x="80205" y="51347"/>
                    </a:cubicBezTo>
                    <a:cubicBezTo>
                      <a:pt x="80205" y="51347"/>
                      <a:pt x="89643" y="17855"/>
                      <a:pt x="80792" y="0"/>
                    </a:cubicBezTo>
                    <a:cubicBezTo>
                      <a:pt x="69191" y="13331"/>
                      <a:pt x="12864" y="116010"/>
                      <a:pt x="1994" y="169033"/>
                    </a:cubicBezTo>
                    <a:close/>
                  </a:path>
                </a:pathLst>
              </a:custGeom>
              <a:solidFill>
                <a:srgbClr val="FFF8E9"/>
              </a:solidFill>
              <a:ln w="0" cap="flat">
                <a:noFill/>
                <a:prstDash val="solid"/>
                <a:miter/>
              </a:ln>
            </p:spPr>
            <p:txBody>
              <a:bodyPr rtlCol="0" anchor="ctr"/>
              <a:lstStyle/>
              <a:p>
                <a:endParaRPr lang="en-AR"/>
              </a:p>
            </p:txBody>
          </p:sp>
          <p:sp>
            <p:nvSpPr>
              <p:cNvPr id="78" name="Freeform 77">
                <a:extLst>
                  <a:ext uri="{FF2B5EF4-FFF2-40B4-BE49-F238E27FC236}">
                    <a16:creationId xmlns:a16="http://schemas.microsoft.com/office/drawing/2014/main" id="{3089E209-F1CB-23CC-CC1B-D67E6C8E48D0}"/>
                  </a:ext>
                </a:extLst>
              </p:cNvPr>
              <p:cNvSpPr/>
              <p:nvPr/>
            </p:nvSpPr>
            <p:spPr>
              <a:xfrm>
                <a:off x="5793728" y="5035469"/>
                <a:ext cx="89623" cy="170620"/>
              </a:xfrm>
              <a:custGeom>
                <a:avLst/>
                <a:gdLst>
                  <a:gd name="connsiteX0" fmla="*/ 89582 w 89623"/>
                  <a:gd name="connsiteY0" fmla="*/ 42427 h 170620"/>
                  <a:gd name="connsiteX1" fmla="*/ 85386 w 89623"/>
                  <a:gd name="connsiteY1" fmla="*/ 133780 h 170620"/>
                  <a:gd name="connsiteX2" fmla="*/ 45027 w 89623"/>
                  <a:gd name="connsiteY2" fmla="*/ 170579 h 170620"/>
                  <a:gd name="connsiteX3" fmla="*/ 0 w 89623"/>
                  <a:gd name="connsiteY3" fmla="*/ 168503 h 170620"/>
                  <a:gd name="connsiteX4" fmla="*/ 7748 w 89623"/>
                  <a:gd name="connsiteY4" fmla="*/ 0 h 170620"/>
                  <a:gd name="connsiteX5" fmla="*/ 52776 w 89623"/>
                  <a:gd name="connsiteY5" fmla="*/ 2076 h 170620"/>
                  <a:gd name="connsiteX6" fmla="*/ 89582 w 89623"/>
                  <a:gd name="connsiteY6" fmla="*/ 42427 h 170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623" h="170620">
                    <a:moveTo>
                      <a:pt x="89582" y="42427"/>
                    </a:moveTo>
                    <a:lnTo>
                      <a:pt x="85386" y="133780"/>
                    </a:lnTo>
                    <a:cubicBezTo>
                      <a:pt x="84412" y="155086"/>
                      <a:pt x="66338" y="171553"/>
                      <a:pt x="45027" y="170579"/>
                    </a:cubicBezTo>
                    <a:lnTo>
                      <a:pt x="0" y="168503"/>
                    </a:lnTo>
                    <a:lnTo>
                      <a:pt x="7748" y="0"/>
                    </a:lnTo>
                    <a:lnTo>
                      <a:pt x="52776" y="2076"/>
                    </a:lnTo>
                    <a:cubicBezTo>
                      <a:pt x="74086" y="3050"/>
                      <a:pt x="90556" y="21120"/>
                      <a:pt x="89582" y="42427"/>
                    </a:cubicBezTo>
                    <a:close/>
                  </a:path>
                </a:pathLst>
              </a:custGeom>
              <a:solidFill>
                <a:srgbClr val="111111"/>
              </a:solidFill>
              <a:ln w="0" cap="flat">
                <a:noFill/>
                <a:prstDash val="solid"/>
                <a:miter/>
              </a:ln>
            </p:spPr>
            <p:txBody>
              <a:bodyPr rtlCol="0" anchor="ctr"/>
              <a:lstStyle/>
              <a:p>
                <a:endParaRPr lang="en-AR"/>
              </a:p>
            </p:txBody>
          </p:sp>
          <p:sp>
            <p:nvSpPr>
              <p:cNvPr id="79" name="Freeform 78">
                <a:extLst>
                  <a:ext uri="{FF2B5EF4-FFF2-40B4-BE49-F238E27FC236}">
                    <a16:creationId xmlns:a16="http://schemas.microsoft.com/office/drawing/2014/main" id="{8C02F4AD-843D-79F4-BE39-558F2231025B}"/>
                  </a:ext>
                </a:extLst>
              </p:cNvPr>
              <p:cNvSpPr/>
              <p:nvPr/>
            </p:nvSpPr>
            <p:spPr>
              <a:xfrm>
                <a:off x="4625734" y="4966224"/>
                <a:ext cx="1199340" cy="252421"/>
              </a:xfrm>
              <a:custGeom>
                <a:avLst/>
                <a:gdLst>
                  <a:gd name="connsiteX0" fmla="*/ 1164313 w 1199340"/>
                  <a:gd name="connsiteY0" fmla="*/ 53523 h 252421"/>
                  <a:gd name="connsiteX1" fmla="*/ 0 w 1199340"/>
                  <a:gd name="connsiteY1" fmla="*/ 0 h 252421"/>
                  <a:gd name="connsiteX2" fmla="*/ 42063 w 1199340"/>
                  <a:gd name="connsiteY2" fmla="*/ 201221 h 252421"/>
                  <a:gd name="connsiteX3" fmla="*/ 1155176 w 1199340"/>
                  <a:gd name="connsiteY3" fmla="*/ 252382 h 252421"/>
                  <a:gd name="connsiteX4" fmla="*/ 1193530 w 1199340"/>
                  <a:gd name="connsiteY4" fmla="*/ 217401 h 252421"/>
                  <a:gd name="connsiteX5" fmla="*/ 1199301 w 1199340"/>
                  <a:gd name="connsiteY5" fmla="*/ 91869 h 252421"/>
                  <a:gd name="connsiteX6" fmla="*/ 1164313 w 1199340"/>
                  <a:gd name="connsiteY6" fmla="*/ 53523 h 252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9340" h="252421">
                    <a:moveTo>
                      <a:pt x="1164313" y="53523"/>
                    </a:moveTo>
                    <a:lnTo>
                      <a:pt x="0" y="0"/>
                    </a:lnTo>
                    <a:lnTo>
                      <a:pt x="42063" y="201221"/>
                    </a:lnTo>
                    <a:lnTo>
                      <a:pt x="1155176" y="252382"/>
                    </a:lnTo>
                    <a:cubicBezTo>
                      <a:pt x="1175427" y="253312"/>
                      <a:pt x="1192598" y="237648"/>
                      <a:pt x="1193530" y="217401"/>
                    </a:cubicBezTo>
                    <a:lnTo>
                      <a:pt x="1199301" y="91869"/>
                    </a:lnTo>
                    <a:cubicBezTo>
                      <a:pt x="1200232" y="71622"/>
                      <a:pt x="1184564" y="54454"/>
                      <a:pt x="1164313" y="53523"/>
                    </a:cubicBezTo>
                    <a:close/>
                  </a:path>
                </a:pathLst>
              </a:custGeom>
              <a:solidFill>
                <a:srgbClr val="777777"/>
              </a:solidFill>
              <a:ln w="0" cap="flat">
                <a:noFill/>
                <a:prstDash val="solid"/>
                <a:miter/>
              </a:ln>
            </p:spPr>
            <p:txBody>
              <a:bodyPr rtlCol="0" anchor="ctr"/>
              <a:lstStyle/>
              <a:p>
                <a:endParaRPr lang="en-AR"/>
              </a:p>
            </p:txBody>
          </p:sp>
          <p:sp>
            <p:nvSpPr>
              <p:cNvPr id="80" name="Freeform 79">
                <a:extLst>
                  <a:ext uri="{FF2B5EF4-FFF2-40B4-BE49-F238E27FC236}">
                    <a16:creationId xmlns:a16="http://schemas.microsoft.com/office/drawing/2014/main" id="{53833383-AF78-31EA-4AEB-6C47461029DA}"/>
                  </a:ext>
                </a:extLst>
              </p:cNvPr>
              <p:cNvSpPr/>
              <p:nvPr/>
            </p:nvSpPr>
            <p:spPr>
              <a:xfrm>
                <a:off x="5007387" y="5052746"/>
                <a:ext cx="816244" cy="100237"/>
              </a:xfrm>
              <a:custGeom>
                <a:avLst/>
                <a:gdLst>
                  <a:gd name="connsiteX0" fmla="*/ 816244 w 816244"/>
                  <a:gd name="connsiteY0" fmla="*/ 36003 h 100237"/>
                  <a:gd name="connsiteX1" fmla="*/ 813294 w 816244"/>
                  <a:gd name="connsiteY1" fmla="*/ 100237 h 100237"/>
                  <a:gd name="connsiteX2" fmla="*/ 30684 w 816244"/>
                  <a:gd name="connsiteY2" fmla="*/ 64269 h 100237"/>
                  <a:gd name="connsiteX3" fmla="*/ 35 w 816244"/>
                  <a:gd name="connsiteY3" fmla="*/ 30677 h 100237"/>
                  <a:gd name="connsiteX4" fmla="*/ 35 w 816244"/>
                  <a:gd name="connsiteY4" fmla="*/ 30677 h 100237"/>
                  <a:gd name="connsiteX5" fmla="*/ 33633 w 816244"/>
                  <a:gd name="connsiteY5" fmla="*/ 35 h 100237"/>
                  <a:gd name="connsiteX6" fmla="*/ 816244 w 816244"/>
                  <a:gd name="connsiteY6" fmla="*/ 36003 h 10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244" h="100237">
                    <a:moveTo>
                      <a:pt x="816244" y="36003"/>
                    </a:moveTo>
                    <a:lnTo>
                      <a:pt x="813294" y="100237"/>
                    </a:lnTo>
                    <a:lnTo>
                      <a:pt x="30684" y="64269"/>
                    </a:lnTo>
                    <a:cubicBezTo>
                      <a:pt x="12939" y="63452"/>
                      <a:pt x="-781" y="48418"/>
                      <a:pt x="35" y="30677"/>
                    </a:cubicBezTo>
                    <a:lnTo>
                      <a:pt x="35" y="30677"/>
                    </a:lnTo>
                    <a:cubicBezTo>
                      <a:pt x="851" y="12936"/>
                      <a:pt x="15889" y="-782"/>
                      <a:pt x="33633" y="35"/>
                    </a:cubicBezTo>
                    <a:lnTo>
                      <a:pt x="816244" y="36003"/>
                    </a:lnTo>
                    <a:close/>
                  </a:path>
                </a:pathLst>
              </a:custGeom>
              <a:solidFill>
                <a:srgbClr val="111111"/>
              </a:solidFill>
              <a:ln w="0" cap="flat">
                <a:noFill/>
                <a:prstDash val="solid"/>
                <a:miter/>
              </a:ln>
            </p:spPr>
            <p:txBody>
              <a:bodyPr rtlCol="0" anchor="ctr"/>
              <a:lstStyle/>
              <a:p>
                <a:endParaRPr lang="en-AR"/>
              </a:p>
            </p:txBody>
          </p:sp>
          <p:sp>
            <p:nvSpPr>
              <p:cNvPr id="81" name="Freeform 80">
                <a:extLst>
                  <a:ext uri="{FF2B5EF4-FFF2-40B4-BE49-F238E27FC236}">
                    <a16:creationId xmlns:a16="http://schemas.microsoft.com/office/drawing/2014/main" id="{16328F2B-2E9E-B470-3298-AC08A4D92248}"/>
                  </a:ext>
                </a:extLst>
              </p:cNvPr>
              <p:cNvSpPr/>
              <p:nvPr/>
            </p:nvSpPr>
            <p:spPr>
              <a:xfrm rot="-3035401">
                <a:off x="5231927" y="5852118"/>
                <a:ext cx="1372679" cy="564458"/>
              </a:xfrm>
              <a:custGeom>
                <a:avLst/>
                <a:gdLst>
                  <a:gd name="connsiteX0" fmla="*/ 0 w 1372679"/>
                  <a:gd name="connsiteY0" fmla="*/ 0 h 564458"/>
                  <a:gd name="connsiteX1" fmla="*/ 1372680 w 1372679"/>
                  <a:gd name="connsiteY1" fmla="*/ 0 h 564458"/>
                  <a:gd name="connsiteX2" fmla="*/ 1372680 w 1372679"/>
                  <a:gd name="connsiteY2" fmla="*/ 564459 h 564458"/>
                  <a:gd name="connsiteX3" fmla="*/ 0 w 1372679"/>
                  <a:gd name="connsiteY3" fmla="*/ 564459 h 564458"/>
                </a:gdLst>
                <a:ahLst/>
                <a:cxnLst>
                  <a:cxn ang="0">
                    <a:pos x="connsiteX0" y="connsiteY0"/>
                  </a:cxn>
                  <a:cxn ang="0">
                    <a:pos x="connsiteX1" y="connsiteY1"/>
                  </a:cxn>
                  <a:cxn ang="0">
                    <a:pos x="connsiteX2" y="connsiteY2"/>
                  </a:cxn>
                  <a:cxn ang="0">
                    <a:pos x="connsiteX3" y="connsiteY3"/>
                  </a:cxn>
                </a:cxnLst>
                <a:rect l="l" t="t" r="r" b="b"/>
                <a:pathLst>
                  <a:path w="1372679" h="564458">
                    <a:moveTo>
                      <a:pt x="0" y="0"/>
                    </a:moveTo>
                    <a:lnTo>
                      <a:pt x="1372680" y="0"/>
                    </a:lnTo>
                    <a:lnTo>
                      <a:pt x="1372680" y="564459"/>
                    </a:lnTo>
                    <a:lnTo>
                      <a:pt x="0" y="564459"/>
                    </a:lnTo>
                    <a:close/>
                  </a:path>
                </a:pathLst>
              </a:custGeom>
              <a:solidFill>
                <a:srgbClr val="F2F2F2"/>
              </a:solidFill>
              <a:ln w="0" cap="flat">
                <a:noFill/>
                <a:prstDash val="solid"/>
                <a:miter/>
              </a:ln>
            </p:spPr>
            <p:txBody>
              <a:bodyPr rtlCol="0" anchor="ctr"/>
              <a:lstStyle/>
              <a:p>
                <a:endParaRPr lang="en-AR"/>
              </a:p>
            </p:txBody>
          </p:sp>
          <p:sp>
            <p:nvSpPr>
              <p:cNvPr id="82" name="Freeform 81">
                <a:extLst>
                  <a:ext uri="{FF2B5EF4-FFF2-40B4-BE49-F238E27FC236}">
                    <a16:creationId xmlns:a16="http://schemas.microsoft.com/office/drawing/2014/main" id="{86E25A07-E454-0D03-6A35-58C756D5AB84}"/>
                  </a:ext>
                </a:extLst>
              </p:cNvPr>
              <p:cNvSpPr/>
              <p:nvPr/>
            </p:nvSpPr>
            <p:spPr>
              <a:xfrm>
                <a:off x="5431402" y="5543469"/>
                <a:ext cx="1281493" cy="1467139"/>
              </a:xfrm>
              <a:custGeom>
                <a:avLst/>
                <a:gdLst>
                  <a:gd name="connsiteX0" fmla="*/ 975066 w 1281493"/>
                  <a:gd name="connsiteY0" fmla="*/ 0 h 1467139"/>
                  <a:gd name="connsiteX1" fmla="*/ 0 w 1281493"/>
                  <a:gd name="connsiteY1" fmla="*/ 1186478 h 1467139"/>
                  <a:gd name="connsiteX2" fmla="*/ 341645 w 1281493"/>
                  <a:gd name="connsiteY2" fmla="*/ 1467140 h 1467139"/>
                  <a:gd name="connsiteX3" fmla="*/ 1281494 w 1281493"/>
                  <a:gd name="connsiteY3" fmla="*/ 1467140 h 1467139"/>
                  <a:gd name="connsiteX4" fmla="*/ 1281494 w 1281493"/>
                  <a:gd name="connsiteY4" fmla="*/ 251723 h 1467139"/>
                  <a:gd name="connsiteX5" fmla="*/ 975066 w 1281493"/>
                  <a:gd name="connsiteY5" fmla="*/ 0 h 1467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1493" h="1467139">
                    <a:moveTo>
                      <a:pt x="975066" y="0"/>
                    </a:moveTo>
                    <a:lnTo>
                      <a:pt x="0" y="1186478"/>
                    </a:lnTo>
                    <a:lnTo>
                      <a:pt x="341645" y="1467140"/>
                    </a:lnTo>
                    <a:lnTo>
                      <a:pt x="1281494" y="1467140"/>
                    </a:lnTo>
                    <a:lnTo>
                      <a:pt x="1281494" y="251723"/>
                    </a:lnTo>
                    <a:lnTo>
                      <a:pt x="975066" y="0"/>
                    </a:lnTo>
                    <a:close/>
                  </a:path>
                </a:pathLst>
              </a:custGeom>
              <a:solidFill>
                <a:srgbClr val="1A1A1A"/>
              </a:solidFill>
              <a:ln w="0" cap="flat">
                <a:noFill/>
                <a:prstDash val="solid"/>
                <a:miter/>
              </a:ln>
            </p:spPr>
            <p:txBody>
              <a:bodyPr rtlCol="0" anchor="ctr"/>
              <a:lstStyle/>
              <a:p>
                <a:endParaRPr lang="en-AR"/>
              </a:p>
            </p:txBody>
          </p:sp>
        </p:grpSp>
        <p:sp>
          <p:nvSpPr>
            <p:cNvPr id="12" name="Freeform 11">
              <a:extLst>
                <a:ext uri="{FF2B5EF4-FFF2-40B4-BE49-F238E27FC236}">
                  <a16:creationId xmlns:a16="http://schemas.microsoft.com/office/drawing/2014/main" id="{784F37B5-87CC-F03E-FAB8-25852BCC2102}"/>
                </a:ext>
              </a:extLst>
            </p:cNvPr>
            <p:cNvSpPr/>
            <p:nvPr/>
          </p:nvSpPr>
          <p:spPr>
            <a:xfrm flipH="1">
              <a:off x="6048147" y="5442240"/>
              <a:ext cx="523198" cy="507632"/>
            </a:xfrm>
            <a:custGeom>
              <a:avLst/>
              <a:gdLst>
                <a:gd name="connsiteX0" fmla="*/ 0 w 381651"/>
                <a:gd name="connsiteY0" fmla="*/ 381651 h 381651"/>
                <a:gd name="connsiteX1" fmla="*/ 381651 w 381651"/>
                <a:gd name="connsiteY1" fmla="*/ 0 h 381651"/>
                <a:gd name="connsiteX2" fmla="*/ 0 w 381651"/>
                <a:gd name="connsiteY2" fmla="*/ 0 h 381651"/>
                <a:gd name="connsiteX3" fmla="*/ 0 w 381651"/>
                <a:gd name="connsiteY3" fmla="*/ 381651 h 381651"/>
              </a:gdLst>
              <a:ahLst/>
              <a:cxnLst>
                <a:cxn ang="0">
                  <a:pos x="connsiteX0" y="connsiteY0"/>
                </a:cxn>
                <a:cxn ang="0">
                  <a:pos x="connsiteX1" y="connsiteY1"/>
                </a:cxn>
                <a:cxn ang="0">
                  <a:pos x="connsiteX2" y="connsiteY2"/>
                </a:cxn>
                <a:cxn ang="0">
                  <a:pos x="connsiteX3" y="connsiteY3"/>
                </a:cxn>
              </a:cxnLst>
              <a:rect l="l" t="t" r="r" b="b"/>
              <a:pathLst>
                <a:path w="381651" h="381651">
                  <a:moveTo>
                    <a:pt x="0" y="381651"/>
                  </a:moveTo>
                  <a:lnTo>
                    <a:pt x="381651" y="0"/>
                  </a:lnTo>
                  <a:lnTo>
                    <a:pt x="0" y="0"/>
                  </a:lnTo>
                  <a:lnTo>
                    <a:pt x="0" y="381651"/>
                  </a:lnTo>
                  <a:close/>
                </a:path>
              </a:pathLst>
            </a:custGeom>
            <a:solidFill>
              <a:schemeClr val="accent5"/>
            </a:solidFill>
            <a:ln w="0" cap="flat">
              <a:noFill/>
              <a:prstDash val="solid"/>
              <a:miter/>
            </a:ln>
          </p:spPr>
          <p:txBody>
            <a:bodyPr rtlCol="0" anchor="ctr"/>
            <a:lstStyle/>
            <a:p>
              <a:endParaRPr lang="en-AR"/>
            </a:p>
          </p:txBody>
        </p:sp>
        <p:sp>
          <p:nvSpPr>
            <p:cNvPr id="35" name="Diamond 34">
              <a:extLst>
                <a:ext uri="{FF2B5EF4-FFF2-40B4-BE49-F238E27FC236}">
                  <a16:creationId xmlns:a16="http://schemas.microsoft.com/office/drawing/2014/main" id="{781C9724-0DE6-1124-729A-2E70E48E8318}"/>
                </a:ext>
              </a:extLst>
            </p:cNvPr>
            <p:cNvSpPr/>
            <p:nvPr/>
          </p:nvSpPr>
          <p:spPr>
            <a:xfrm>
              <a:off x="5562860" y="5437079"/>
              <a:ext cx="979970" cy="948462"/>
            </a:xfrm>
            <a:prstGeom prst="diamond">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sp>
        <p:nvSpPr>
          <p:cNvPr id="87" name="Rectangle 86">
            <a:hlinkClick r:id="rId12" action="ppaction://hlinksldjump"/>
            <a:extLst>
              <a:ext uri="{FF2B5EF4-FFF2-40B4-BE49-F238E27FC236}">
                <a16:creationId xmlns:a16="http://schemas.microsoft.com/office/drawing/2014/main" id="{DB5F4D32-E924-15E2-01F9-77A99A1FA59F}"/>
              </a:ext>
            </a:extLst>
          </p:cNvPr>
          <p:cNvSpPr/>
          <p:nvPr/>
        </p:nvSpPr>
        <p:spPr>
          <a:xfrm rot="21341742">
            <a:off x="6616501" y="5119672"/>
            <a:ext cx="2120836"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43" name="Group 42">
            <a:extLst>
              <a:ext uri="{FF2B5EF4-FFF2-40B4-BE49-F238E27FC236}">
                <a16:creationId xmlns:a16="http://schemas.microsoft.com/office/drawing/2014/main" id="{DEA0F42F-45D6-F5D9-03DA-D515733A2131}"/>
              </a:ext>
            </a:extLst>
          </p:cNvPr>
          <p:cNvGrpSpPr/>
          <p:nvPr/>
        </p:nvGrpSpPr>
        <p:grpSpPr>
          <a:xfrm rot="21411813">
            <a:off x="6587582" y="5165020"/>
            <a:ext cx="2298700" cy="640481"/>
            <a:chOff x="5651500" y="6217518"/>
            <a:chExt cx="2298700" cy="640481"/>
          </a:xfrm>
        </p:grpSpPr>
        <p:sp>
          <p:nvSpPr>
            <p:cNvPr id="44" name="Rectangle: Rounded Corners 43">
              <a:extLst>
                <a:ext uri="{FF2B5EF4-FFF2-40B4-BE49-F238E27FC236}">
                  <a16:creationId xmlns:a16="http://schemas.microsoft.com/office/drawing/2014/main" id="{53E4CF5D-0BB6-AA35-A3FC-54D58B4E2511}"/>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45" name="Chevron 23">
              <a:extLst>
                <a:ext uri="{FF2B5EF4-FFF2-40B4-BE49-F238E27FC236}">
                  <a16:creationId xmlns:a16="http://schemas.microsoft.com/office/drawing/2014/main" id="{83A9ABD5-8A61-1F96-EC6B-3C7577723A59}"/>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1791348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ABC4C-F581-8E8D-FA95-478EF2E746A7}"/>
              </a:ext>
            </a:extLst>
          </p:cNvPr>
          <p:cNvSpPr>
            <a:spLocks noGrp="1"/>
          </p:cNvSpPr>
          <p:nvPr>
            <p:ph type="ctrTitle"/>
          </p:nvPr>
        </p:nvSpPr>
        <p:spPr/>
        <p:txBody>
          <a:bodyPr/>
          <a:lstStyle/>
          <a:p>
            <a:r>
              <a:rPr lang="en-US"/>
              <a:t>4. Post-meeting materials</a:t>
            </a:r>
            <a:endParaRPr lang="en-AR"/>
          </a:p>
        </p:txBody>
      </p:sp>
      <p:sp>
        <p:nvSpPr>
          <p:cNvPr id="3" name="Rounded Rectangle 13">
            <a:extLst>
              <a:ext uri="{FF2B5EF4-FFF2-40B4-BE49-F238E27FC236}">
                <a16:creationId xmlns:a16="http://schemas.microsoft.com/office/drawing/2014/main" id="{B0DA3C91-D6F8-DF59-D265-C154BC3E27F6}"/>
              </a:ext>
            </a:extLst>
          </p:cNvPr>
          <p:cNvSpPr/>
          <p:nvPr/>
        </p:nvSpPr>
        <p:spPr>
          <a:xfrm>
            <a:off x="1059622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Post-meeting</a:t>
            </a:r>
          </a:p>
          <a:p>
            <a:pPr algn="ctr">
              <a:lnSpc>
                <a:spcPct val="80000"/>
              </a:lnSpc>
            </a:pPr>
            <a:r>
              <a:rPr lang="en-US" sz="1050" b="1">
                <a:solidFill>
                  <a:schemeClr val="bg1"/>
                </a:solidFill>
              </a:rPr>
              <a:t>materials</a:t>
            </a:r>
          </a:p>
        </p:txBody>
      </p:sp>
      <p:sp>
        <p:nvSpPr>
          <p:cNvPr id="4" name="Rounded Rectangle 14">
            <a:extLst>
              <a:ext uri="{FF2B5EF4-FFF2-40B4-BE49-F238E27FC236}">
                <a16:creationId xmlns:a16="http://schemas.microsoft.com/office/drawing/2014/main" id="{58D203C5-D93E-0EA7-03E7-C103B014DB0B}"/>
              </a:ext>
            </a:extLst>
          </p:cNvPr>
          <p:cNvSpPr/>
          <p:nvPr/>
        </p:nvSpPr>
        <p:spPr>
          <a:xfrm>
            <a:off x="871898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5" name="Rounded Rectangle 15">
            <a:extLst>
              <a:ext uri="{FF2B5EF4-FFF2-40B4-BE49-F238E27FC236}">
                <a16:creationId xmlns:a16="http://schemas.microsoft.com/office/drawing/2014/main" id="{FB8254EE-6557-9D43-D0C7-648DE39A4B3D}"/>
              </a:ext>
            </a:extLst>
          </p:cNvPr>
          <p:cNvSpPr/>
          <p:nvPr/>
        </p:nvSpPr>
        <p:spPr>
          <a:xfrm>
            <a:off x="965760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6" name="Rounded Rectangle 16">
            <a:extLst>
              <a:ext uri="{FF2B5EF4-FFF2-40B4-BE49-F238E27FC236}">
                <a16:creationId xmlns:a16="http://schemas.microsoft.com/office/drawing/2014/main" id="{3334FBA8-394B-0762-E32B-85EFF57C0E3B}"/>
              </a:ext>
            </a:extLst>
          </p:cNvPr>
          <p:cNvSpPr/>
          <p:nvPr/>
        </p:nvSpPr>
        <p:spPr>
          <a:xfrm>
            <a:off x="7644355"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7" name="Rounded Rectangle 17">
            <a:extLst>
              <a:ext uri="{FF2B5EF4-FFF2-40B4-BE49-F238E27FC236}">
                <a16:creationId xmlns:a16="http://schemas.microsoft.com/office/drawing/2014/main" id="{33BA4DE0-1E3A-99E6-66E6-EB7183F2A6F3}"/>
              </a:ext>
            </a:extLst>
          </p:cNvPr>
          <p:cNvSpPr/>
          <p:nvPr/>
        </p:nvSpPr>
        <p:spPr>
          <a:xfrm>
            <a:off x="11534842"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8" name="Rectangle 7">
            <a:hlinkClick r:id="rId2" action="ppaction://hlinksldjump"/>
            <a:extLst>
              <a:ext uri="{FF2B5EF4-FFF2-40B4-BE49-F238E27FC236}">
                <a16:creationId xmlns:a16="http://schemas.microsoft.com/office/drawing/2014/main" id="{F954C41A-AB3B-E2F9-BCA5-D001D472DD7C}"/>
              </a:ext>
            </a:extLst>
          </p:cNvPr>
          <p:cNvSpPr/>
          <p:nvPr/>
        </p:nvSpPr>
        <p:spPr>
          <a:xfrm>
            <a:off x="7644355"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 name="Rectangle 8">
            <a:hlinkClick r:id="rId3" action="ppaction://hlinksldjump"/>
            <a:extLst>
              <a:ext uri="{FF2B5EF4-FFF2-40B4-BE49-F238E27FC236}">
                <a16:creationId xmlns:a16="http://schemas.microsoft.com/office/drawing/2014/main" id="{1FFC8262-EAA0-53CA-39A2-AD8502E5EE8F}"/>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 name="Rectangle 9">
            <a:hlinkClick r:id="rId4" action="ppaction://hlinksldjump"/>
            <a:extLst>
              <a:ext uri="{FF2B5EF4-FFF2-40B4-BE49-F238E27FC236}">
                <a16:creationId xmlns:a16="http://schemas.microsoft.com/office/drawing/2014/main" id="{662AB166-8029-B543-D1F5-F955B7FB0BF8}"/>
              </a:ext>
            </a:extLst>
          </p:cNvPr>
          <p:cNvSpPr/>
          <p:nvPr/>
        </p:nvSpPr>
        <p:spPr>
          <a:xfrm>
            <a:off x="9669866"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 name="Rectangle 10">
            <a:hlinkClick r:id="rId5" action="ppaction://hlinksldjump"/>
            <a:extLst>
              <a:ext uri="{FF2B5EF4-FFF2-40B4-BE49-F238E27FC236}">
                <a16:creationId xmlns:a16="http://schemas.microsoft.com/office/drawing/2014/main" id="{743F3E2F-F2C9-DF8E-E35D-CBE4DA17E19F}"/>
              </a:ext>
            </a:extLst>
          </p:cNvPr>
          <p:cNvSpPr/>
          <p:nvPr/>
        </p:nvSpPr>
        <p:spPr>
          <a:xfrm>
            <a:off x="10597713"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2" name="Subtitle 2">
            <a:extLst>
              <a:ext uri="{FF2B5EF4-FFF2-40B4-BE49-F238E27FC236}">
                <a16:creationId xmlns:a16="http://schemas.microsoft.com/office/drawing/2014/main" id="{7D4133E6-53E3-6D00-24CF-87BF8E7D45E9}"/>
              </a:ext>
            </a:extLst>
          </p:cNvPr>
          <p:cNvSpPr txBox="1">
            <a:spLocks/>
          </p:cNvSpPr>
          <p:nvPr/>
        </p:nvSpPr>
        <p:spPr>
          <a:xfrm>
            <a:off x="1019503" y="2438158"/>
            <a:ext cx="7963132" cy="231083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solidFill>
                  <a:schemeClr val="accent3"/>
                </a:solidFill>
              </a:rPr>
              <a:t>In this section, you will find information that may help you to plan your meeting, including top tips in delivering successful meetings</a:t>
            </a:r>
          </a:p>
          <a:p>
            <a:endParaRPr lang="en-US" sz="2000">
              <a:solidFill>
                <a:schemeClr val="accent3"/>
              </a:solidFill>
            </a:endParaRPr>
          </a:p>
        </p:txBody>
      </p:sp>
      <p:sp>
        <p:nvSpPr>
          <p:cNvPr id="13" name="Subtitle 2">
            <a:extLst>
              <a:ext uri="{FF2B5EF4-FFF2-40B4-BE49-F238E27FC236}">
                <a16:creationId xmlns:a16="http://schemas.microsoft.com/office/drawing/2014/main" id="{DD93E46D-F9E2-0DCE-E1E0-AB0827D693EC}"/>
              </a:ext>
            </a:extLst>
          </p:cNvPr>
          <p:cNvSpPr txBox="1">
            <a:spLocks/>
          </p:cNvSpPr>
          <p:nvPr/>
        </p:nvSpPr>
        <p:spPr>
          <a:xfrm>
            <a:off x="1019503" y="1971318"/>
            <a:ext cx="7963132" cy="933681"/>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0"/>
              </a:spcBef>
              <a:buFont typeface="Arial" panose="020B0604020202020204" pitchFamily="34" charset="0"/>
              <a:buNone/>
              <a:defRPr sz="2200" kern="1200">
                <a:solidFill>
                  <a:schemeClr val="bg1"/>
                </a:solidFill>
                <a:latin typeface="+mn-lt"/>
                <a:ea typeface="+mn-ea"/>
                <a:cs typeface="+mn-cs"/>
              </a:defRPr>
            </a:lvl1pPr>
            <a:lvl2pPr marL="457200" indent="0" algn="ctr" defTabSz="914400" rtl="0" eaLnBrk="1" latinLnBrk="0" hangingPunct="1">
              <a:lnSpc>
                <a:spcPct val="95000"/>
              </a:lnSpc>
              <a:spcBef>
                <a:spcPts val="400"/>
              </a:spcBef>
              <a:buFont typeface="Arial" panose="020B0604020202020204" pitchFamily="34" charset="0"/>
              <a:buNone/>
              <a:defRPr sz="2000" kern="1200">
                <a:solidFill>
                  <a:schemeClr val="accent2"/>
                </a:solidFill>
                <a:latin typeface="+mn-lt"/>
                <a:ea typeface="+mn-ea"/>
                <a:cs typeface="+mn-cs"/>
              </a:defRPr>
            </a:lvl2pPr>
            <a:lvl3pPr marL="914400" indent="0" algn="ctr" defTabSz="914400" rtl="0" eaLnBrk="1" latinLnBrk="0" hangingPunct="1">
              <a:lnSpc>
                <a:spcPct val="95000"/>
              </a:lnSpc>
              <a:spcBef>
                <a:spcPts val="400"/>
              </a:spcBef>
              <a:buClrTx/>
              <a:buFont typeface="Arial" panose="020B0604020202020204" pitchFamily="34" charset="0"/>
              <a:buNone/>
              <a:defRPr sz="1800" kern="1200">
                <a:solidFill>
                  <a:schemeClr val="accent2"/>
                </a:solidFill>
                <a:latin typeface="+mn-lt"/>
                <a:ea typeface="+mn-ea"/>
                <a:cs typeface="+mn-cs"/>
              </a:defRPr>
            </a:lvl3pPr>
            <a:lvl4pPr marL="13716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4pPr>
            <a:lvl5pPr marL="18288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a:t>Thank you letter |  Evaluation form |  Certificate of attendance </a:t>
            </a:r>
            <a:endParaRPr lang="en-AR" sz="2000" b="1"/>
          </a:p>
        </p:txBody>
      </p:sp>
      <p:sp>
        <p:nvSpPr>
          <p:cNvPr id="14" name="Freeform 13">
            <a:hlinkClick r:id="" action="ppaction://noaction"/>
            <a:extLst>
              <a:ext uri="{FF2B5EF4-FFF2-40B4-BE49-F238E27FC236}">
                <a16:creationId xmlns:a16="http://schemas.microsoft.com/office/drawing/2014/main" id="{24EEEC31-5F0F-D397-ED2E-49EAE0AA7191}"/>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rgbClr val="1B59B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5" name="Freeform 14">
            <a:hlinkClick r:id="" action="ppaction://hlinkshowjump?jump=nextslide"/>
            <a:extLst>
              <a:ext uri="{FF2B5EF4-FFF2-40B4-BE49-F238E27FC236}">
                <a16:creationId xmlns:a16="http://schemas.microsoft.com/office/drawing/2014/main" id="{B5EB9800-E12F-19F5-0743-E1807A9074CD}"/>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6" name="Freeform 15">
            <a:hlinkClick r:id="" action="ppaction://hlinkshowjump?jump=previousslide"/>
            <a:extLst>
              <a:ext uri="{FF2B5EF4-FFF2-40B4-BE49-F238E27FC236}">
                <a16:creationId xmlns:a16="http://schemas.microsoft.com/office/drawing/2014/main" id="{914DFEB7-4716-A32E-D80E-72E667B1B87B}"/>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7" name="Rectangle 16">
            <a:hlinkClick r:id="" action="ppaction://hlinkshowjump?jump=previousslide"/>
            <a:extLst>
              <a:ext uri="{FF2B5EF4-FFF2-40B4-BE49-F238E27FC236}">
                <a16:creationId xmlns:a16="http://schemas.microsoft.com/office/drawing/2014/main" id="{DC9688B9-51ED-6975-BEF7-B7EADBE28853}"/>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8" name="Rectangle 17">
            <a:hlinkClick r:id="" action="ppaction://hlinkshowjump?jump=nextslide"/>
            <a:extLst>
              <a:ext uri="{FF2B5EF4-FFF2-40B4-BE49-F238E27FC236}">
                <a16:creationId xmlns:a16="http://schemas.microsoft.com/office/drawing/2014/main" id="{0FB777F5-4CF5-369E-CFBB-0E414CAAEC72}"/>
              </a:ext>
            </a:extLst>
          </p:cNvPr>
          <p:cNvSpPr/>
          <p:nvPr/>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9" name="Rectangle 18">
            <a:hlinkClick r:id="rId6" action="ppaction://hlinksldjump"/>
            <a:extLst>
              <a:ext uri="{FF2B5EF4-FFF2-40B4-BE49-F238E27FC236}">
                <a16:creationId xmlns:a16="http://schemas.microsoft.com/office/drawing/2014/main" id="{48F03661-69F0-02D9-42E1-9F6B66BB402F}"/>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7" action="ppaction://hlinksldjump"/>
            <a:extLst>
              <a:ext uri="{FF2B5EF4-FFF2-40B4-BE49-F238E27FC236}">
                <a16:creationId xmlns:a16="http://schemas.microsoft.com/office/drawing/2014/main" id="{AF9DBB68-000E-B4AC-FC09-8BB408DE900D}"/>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8" action="ppaction://hlinksldjump"/>
            <a:extLst>
              <a:ext uri="{FF2B5EF4-FFF2-40B4-BE49-F238E27FC236}">
                <a16:creationId xmlns:a16="http://schemas.microsoft.com/office/drawing/2014/main" id="{5141D968-868F-0C11-057F-3B6C2BDCEABF}"/>
              </a:ext>
            </a:extLst>
          </p:cNvPr>
          <p:cNvSpPr/>
          <p:nvPr/>
        </p:nvSpPr>
        <p:spPr>
          <a:xfrm>
            <a:off x="964923" y="1867828"/>
            <a:ext cx="2101754"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9" action="ppaction://hlinksldjump"/>
            <a:extLst>
              <a:ext uri="{FF2B5EF4-FFF2-40B4-BE49-F238E27FC236}">
                <a16:creationId xmlns:a16="http://schemas.microsoft.com/office/drawing/2014/main" id="{706B2469-58C5-56AB-9D7F-260F2FFCA173}"/>
              </a:ext>
            </a:extLst>
          </p:cNvPr>
          <p:cNvSpPr/>
          <p:nvPr/>
        </p:nvSpPr>
        <p:spPr>
          <a:xfrm>
            <a:off x="3102258" y="1867828"/>
            <a:ext cx="2101754"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3" name="Rectangle 22">
            <a:hlinkClick r:id="rId10" action="ppaction://hlinksldjump"/>
            <a:extLst>
              <a:ext uri="{FF2B5EF4-FFF2-40B4-BE49-F238E27FC236}">
                <a16:creationId xmlns:a16="http://schemas.microsoft.com/office/drawing/2014/main" id="{51063EEF-F54C-180C-55E1-CD206547BCBC}"/>
              </a:ext>
            </a:extLst>
          </p:cNvPr>
          <p:cNvSpPr/>
          <p:nvPr/>
        </p:nvSpPr>
        <p:spPr>
          <a:xfrm>
            <a:off x="5468939" y="1867828"/>
            <a:ext cx="2975814"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259236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Rectangle 151">
            <a:extLst>
              <a:ext uri="{FF2B5EF4-FFF2-40B4-BE49-F238E27FC236}">
                <a16:creationId xmlns:a16="http://schemas.microsoft.com/office/drawing/2014/main" id="{C90DB2C6-47BD-54DF-E92A-09BC04021819}"/>
              </a:ext>
            </a:extLst>
          </p:cNvPr>
          <p:cNvSpPr/>
          <p:nvPr/>
        </p:nvSpPr>
        <p:spPr>
          <a:xfrm>
            <a:off x="0" y="4208929"/>
            <a:ext cx="12192000" cy="26490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6" name="Group 5">
            <a:extLst>
              <a:ext uri="{FF2B5EF4-FFF2-40B4-BE49-F238E27FC236}">
                <a16:creationId xmlns:a16="http://schemas.microsoft.com/office/drawing/2014/main" id="{E9994E38-4DF4-81CC-3A87-FA92248EDD6E}"/>
              </a:ext>
            </a:extLst>
          </p:cNvPr>
          <p:cNvGrpSpPr/>
          <p:nvPr/>
        </p:nvGrpSpPr>
        <p:grpSpPr>
          <a:xfrm>
            <a:off x="698826" y="1758950"/>
            <a:ext cx="3022691" cy="4071986"/>
            <a:chOff x="1236230" y="2482908"/>
            <a:chExt cx="2485287" cy="3348028"/>
          </a:xfrm>
        </p:grpSpPr>
        <p:sp>
          <p:nvSpPr>
            <p:cNvPr id="7" name="Freeform 6">
              <a:extLst>
                <a:ext uri="{FF2B5EF4-FFF2-40B4-BE49-F238E27FC236}">
                  <a16:creationId xmlns:a16="http://schemas.microsoft.com/office/drawing/2014/main" id="{665397FC-F420-2212-009D-727D2F2FE0F3}"/>
                </a:ext>
              </a:extLst>
            </p:cNvPr>
            <p:cNvSpPr/>
            <p:nvPr/>
          </p:nvSpPr>
          <p:spPr>
            <a:xfrm>
              <a:off x="1306641" y="2482908"/>
              <a:ext cx="2414876" cy="3294453"/>
            </a:xfrm>
            <a:custGeom>
              <a:avLst/>
              <a:gdLst>
                <a:gd name="connsiteX0" fmla="*/ 2414877 w 2414876"/>
                <a:gd name="connsiteY0" fmla="*/ 0 h 3294453"/>
                <a:gd name="connsiteX1" fmla="*/ 0 w 2414876"/>
                <a:gd name="connsiteY1" fmla="*/ 0 h 3294453"/>
                <a:gd name="connsiteX2" fmla="*/ 0 w 2414876"/>
                <a:gd name="connsiteY2" fmla="*/ 3294453 h 3294453"/>
                <a:gd name="connsiteX3" fmla="*/ 2033226 w 2414876"/>
                <a:gd name="connsiteY3" fmla="*/ 3294453 h 3294453"/>
                <a:gd name="connsiteX4" fmla="*/ 2414877 w 2414876"/>
                <a:gd name="connsiteY4" fmla="*/ 2912802 h 3294453"/>
                <a:gd name="connsiteX5" fmla="*/ 2414877 w 2414876"/>
                <a:gd name="connsiteY5" fmla="*/ 0 h 329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4876" h="3294453">
                  <a:moveTo>
                    <a:pt x="2414877" y="0"/>
                  </a:moveTo>
                  <a:lnTo>
                    <a:pt x="0" y="0"/>
                  </a:lnTo>
                  <a:lnTo>
                    <a:pt x="0" y="3294453"/>
                  </a:lnTo>
                  <a:lnTo>
                    <a:pt x="2033226" y="3294453"/>
                  </a:lnTo>
                  <a:lnTo>
                    <a:pt x="2414877" y="2912802"/>
                  </a:lnTo>
                  <a:lnTo>
                    <a:pt x="2414877" y="0"/>
                  </a:lnTo>
                  <a:close/>
                </a:path>
              </a:pathLst>
            </a:custGeom>
            <a:solidFill>
              <a:schemeClr val="bg1"/>
            </a:solidFill>
            <a:ln w="0" cap="flat">
              <a:noFill/>
              <a:prstDash val="solid"/>
              <a:miter/>
            </a:ln>
          </p:spPr>
          <p:txBody>
            <a:bodyPr rtlCol="0" anchor="ctr"/>
            <a:lstStyle/>
            <a:p>
              <a:endParaRPr lang="en-AR"/>
            </a:p>
          </p:txBody>
        </p:sp>
        <p:sp>
          <p:nvSpPr>
            <p:cNvPr id="8" name="Freeform 7">
              <a:extLst>
                <a:ext uri="{FF2B5EF4-FFF2-40B4-BE49-F238E27FC236}">
                  <a16:creationId xmlns:a16="http://schemas.microsoft.com/office/drawing/2014/main" id="{3C71C3E0-6BB2-B534-D85B-55C4BCE44F4D}"/>
                </a:ext>
              </a:extLst>
            </p:cNvPr>
            <p:cNvSpPr/>
            <p:nvPr/>
          </p:nvSpPr>
          <p:spPr>
            <a:xfrm>
              <a:off x="3339866" y="5395710"/>
              <a:ext cx="381651" cy="381651"/>
            </a:xfrm>
            <a:custGeom>
              <a:avLst/>
              <a:gdLst>
                <a:gd name="connsiteX0" fmla="*/ 0 w 381651"/>
                <a:gd name="connsiteY0" fmla="*/ 381651 h 381651"/>
                <a:gd name="connsiteX1" fmla="*/ 381651 w 381651"/>
                <a:gd name="connsiteY1" fmla="*/ 0 h 381651"/>
                <a:gd name="connsiteX2" fmla="*/ 0 w 381651"/>
                <a:gd name="connsiteY2" fmla="*/ 0 h 381651"/>
                <a:gd name="connsiteX3" fmla="*/ 0 w 381651"/>
                <a:gd name="connsiteY3" fmla="*/ 381651 h 381651"/>
              </a:gdLst>
              <a:ahLst/>
              <a:cxnLst>
                <a:cxn ang="0">
                  <a:pos x="connsiteX0" y="connsiteY0"/>
                </a:cxn>
                <a:cxn ang="0">
                  <a:pos x="connsiteX1" y="connsiteY1"/>
                </a:cxn>
                <a:cxn ang="0">
                  <a:pos x="connsiteX2" y="connsiteY2"/>
                </a:cxn>
                <a:cxn ang="0">
                  <a:pos x="connsiteX3" y="connsiteY3"/>
                </a:cxn>
              </a:cxnLst>
              <a:rect l="l" t="t" r="r" b="b"/>
              <a:pathLst>
                <a:path w="381651" h="381651">
                  <a:moveTo>
                    <a:pt x="0" y="381651"/>
                  </a:moveTo>
                  <a:lnTo>
                    <a:pt x="381651" y="0"/>
                  </a:lnTo>
                  <a:lnTo>
                    <a:pt x="0" y="0"/>
                  </a:lnTo>
                  <a:lnTo>
                    <a:pt x="0" y="381651"/>
                  </a:lnTo>
                  <a:close/>
                </a:path>
              </a:pathLst>
            </a:custGeom>
            <a:solidFill>
              <a:schemeClr val="accent5"/>
            </a:solidFill>
            <a:ln w="0" cap="flat">
              <a:noFill/>
              <a:prstDash val="solid"/>
              <a:miter/>
            </a:ln>
          </p:spPr>
          <p:txBody>
            <a:bodyPr rtlCol="0" anchor="ctr"/>
            <a:lstStyle/>
            <a:p>
              <a:endParaRPr lang="en-AR"/>
            </a:p>
          </p:txBody>
        </p:sp>
        <p:sp>
          <p:nvSpPr>
            <p:cNvPr id="9" name="Freeform 8">
              <a:extLst>
                <a:ext uri="{FF2B5EF4-FFF2-40B4-BE49-F238E27FC236}">
                  <a16:creationId xmlns:a16="http://schemas.microsoft.com/office/drawing/2014/main" id="{4FF8D802-E5D0-9ED5-ACC5-46AF1AC6BCD3}"/>
                </a:ext>
              </a:extLst>
            </p:cNvPr>
            <p:cNvSpPr/>
            <p:nvPr/>
          </p:nvSpPr>
          <p:spPr>
            <a:xfrm>
              <a:off x="1904190" y="4705163"/>
              <a:ext cx="732028" cy="106929"/>
            </a:xfrm>
            <a:custGeom>
              <a:avLst/>
              <a:gdLst>
                <a:gd name="connsiteX0" fmla="*/ 0 w 732028"/>
                <a:gd name="connsiteY0" fmla="*/ 0 h 106929"/>
                <a:gd name="connsiteX1" fmla="*/ 732029 w 732028"/>
                <a:gd name="connsiteY1" fmla="*/ 0 h 106929"/>
                <a:gd name="connsiteX2" fmla="*/ 732029 w 732028"/>
                <a:gd name="connsiteY2" fmla="*/ 106930 h 106929"/>
                <a:gd name="connsiteX3" fmla="*/ 0 w 732028"/>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732028" h="106929">
                  <a:moveTo>
                    <a:pt x="0" y="0"/>
                  </a:moveTo>
                  <a:lnTo>
                    <a:pt x="732029" y="0"/>
                  </a:lnTo>
                  <a:lnTo>
                    <a:pt x="732029" y="106930"/>
                  </a:lnTo>
                  <a:lnTo>
                    <a:pt x="0" y="106930"/>
                  </a:lnTo>
                  <a:close/>
                </a:path>
              </a:pathLst>
            </a:custGeom>
            <a:solidFill>
              <a:schemeClr val="accent2"/>
            </a:solidFill>
            <a:ln w="0" cap="flat">
              <a:noFill/>
              <a:prstDash val="solid"/>
              <a:miter/>
            </a:ln>
          </p:spPr>
          <p:txBody>
            <a:bodyPr rtlCol="0" anchor="ctr"/>
            <a:lstStyle/>
            <a:p>
              <a:endParaRPr lang="en-AR"/>
            </a:p>
          </p:txBody>
        </p:sp>
        <p:sp>
          <p:nvSpPr>
            <p:cNvPr id="10" name="Freeform 9">
              <a:extLst>
                <a:ext uri="{FF2B5EF4-FFF2-40B4-BE49-F238E27FC236}">
                  <a16:creationId xmlns:a16="http://schemas.microsoft.com/office/drawing/2014/main" id="{ADE6371D-0791-88A1-4088-F259D2384750}"/>
                </a:ext>
              </a:extLst>
            </p:cNvPr>
            <p:cNvSpPr/>
            <p:nvPr/>
          </p:nvSpPr>
          <p:spPr>
            <a:xfrm>
              <a:off x="1904190" y="4947994"/>
              <a:ext cx="1358814" cy="106929"/>
            </a:xfrm>
            <a:custGeom>
              <a:avLst/>
              <a:gdLst>
                <a:gd name="connsiteX0" fmla="*/ 0 w 1358814"/>
                <a:gd name="connsiteY0" fmla="*/ 0 h 106929"/>
                <a:gd name="connsiteX1" fmla="*/ 1358815 w 1358814"/>
                <a:gd name="connsiteY1" fmla="*/ 0 h 106929"/>
                <a:gd name="connsiteX2" fmla="*/ 1358815 w 1358814"/>
                <a:gd name="connsiteY2" fmla="*/ 106930 h 106929"/>
                <a:gd name="connsiteX3" fmla="*/ 0 w 1358814"/>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1358814" h="106929">
                  <a:moveTo>
                    <a:pt x="0" y="0"/>
                  </a:moveTo>
                  <a:lnTo>
                    <a:pt x="1358815" y="0"/>
                  </a:lnTo>
                  <a:lnTo>
                    <a:pt x="1358815" y="106930"/>
                  </a:lnTo>
                  <a:lnTo>
                    <a:pt x="0" y="106930"/>
                  </a:lnTo>
                  <a:close/>
                </a:path>
              </a:pathLst>
            </a:custGeom>
            <a:solidFill>
              <a:schemeClr val="accent4"/>
            </a:solidFill>
            <a:ln w="0" cap="flat">
              <a:noFill/>
              <a:prstDash val="solid"/>
              <a:miter/>
            </a:ln>
          </p:spPr>
          <p:txBody>
            <a:bodyPr rtlCol="0" anchor="ctr"/>
            <a:lstStyle/>
            <a:p>
              <a:endParaRPr lang="en-AR"/>
            </a:p>
          </p:txBody>
        </p:sp>
        <p:sp>
          <p:nvSpPr>
            <p:cNvPr id="14" name="Freeform 13">
              <a:extLst>
                <a:ext uri="{FF2B5EF4-FFF2-40B4-BE49-F238E27FC236}">
                  <a16:creationId xmlns:a16="http://schemas.microsoft.com/office/drawing/2014/main" id="{336CD093-4C1E-71C3-10FA-53A0AE1DB43C}"/>
                </a:ext>
              </a:extLst>
            </p:cNvPr>
            <p:cNvSpPr/>
            <p:nvPr/>
          </p:nvSpPr>
          <p:spPr>
            <a:xfrm>
              <a:off x="1904190" y="5295801"/>
              <a:ext cx="732028" cy="106929"/>
            </a:xfrm>
            <a:custGeom>
              <a:avLst/>
              <a:gdLst>
                <a:gd name="connsiteX0" fmla="*/ 0 w 732028"/>
                <a:gd name="connsiteY0" fmla="*/ 0 h 106929"/>
                <a:gd name="connsiteX1" fmla="*/ 732029 w 732028"/>
                <a:gd name="connsiteY1" fmla="*/ 0 h 106929"/>
                <a:gd name="connsiteX2" fmla="*/ 732029 w 732028"/>
                <a:gd name="connsiteY2" fmla="*/ 106930 h 106929"/>
                <a:gd name="connsiteX3" fmla="*/ 0 w 732028"/>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732028" h="106929">
                  <a:moveTo>
                    <a:pt x="0" y="0"/>
                  </a:moveTo>
                  <a:lnTo>
                    <a:pt x="732029" y="0"/>
                  </a:lnTo>
                  <a:lnTo>
                    <a:pt x="732029" y="106930"/>
                  </a:lnTo>
                  <a:lnTo>
                    <a:pt x="0" y="106930"/>
                  </a:lnTo>
                  <a:close/>
                </a:path>
              </a:pathLst>
            </a:custGeom>
            <a:solidFill>
              <a:schemeClr val="accent4"/>
            </a:solidFill>
            <a:ln w="0" cap="flat">
              <a:noFill/>
              <a:prstDash val="solid"/>
              <a:miter/>
            </a:ln>
          </p:spPr>
          <p:txBody>
            <a:bodyPr rtlCol="0" anchor="ctr"/>
            <a:lstStyle/>
            <a:p>
              <a:endParaRPr lang="en-AR"/>
            </a:p>
          </p:txBody>
        </p:sp>
        <p:sp>
          <p:nvSpPr>
            <p:cNvPr id="17" name="Rectangle 16">
              <a:extLst>
                <a:ext uri="{FF2B5EF4-FFF2-40B4-BE49-F238E27FC236}">
                  <a16:creationId xmlns:a16="http://schemas.microsoft.com/office/drawing/2014/main" id="{1DC73169-4BD7-231B-4E09-22C7D64B035F}"/>
                </a:ext>
              </a:extLst>
            </p:cNvPr>
            <p:cNvSpPr/>
            <p:nvPr/>
          </p:nvSpPr>
          <p:spPr>
            <a:xfrm>
              <a:off x="1236230" y="2574326"/>
              <a:ext cx="70411" cy="32004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8" name="Rectangle 17">
              <a:extLst>
                <a:ext uri="{FF2B5EF4-FFF2-40B4-BE49-F238E27FC236}">
                  <a16:creationId xmlns:a16="http://schemas.microsoft.com/office/drawing/2014/main" id="{74FA5083-B952-7A61-12CB-D870586357E6}"/>
                </a:ext>
              </a:extLst>
            </p:cNvPr>
            <p:cNvSpPr/>
            <p:nvPr/>
          </p:nvSpPr>
          <p:spPr>
            <a:xfrm rot="5400000">
              <a:off x="2256454" y="4744171"/>
              <a:ext cx="70411" cy="210312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Thank you letter</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4487770" y="2228925"/>
            <a:ext cx="7374428" cy="1757569"/>
          </a:xfrm>
        </p:spPr>
        <p:txBody>
          <a:bodyPr/>
          <a:lstStyle/>
          <a:p>
            <a:r>
              <a:rPr lang="en-US" b="1"/>
              <a:t>The thank you letter should be sent to the delegate for attending the meeting</a:t>
            </a:r>
            <a:r>
              <a:rPr lang="en-US"/>
              <a:t>, including any links to additional resources and/or presentation slides, and end with any follow-ups and next steps. </a:t>
            </a:r>
            <a:endParaRPr lang="en-US" b="1"/>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19</a:t>
            </a:fld>
            <a:endParaRPr lang="en-GB"/>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487771" y="4452916"/>
            <a:ext cx="7280368" cy="1742031"/>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The letter should be disseminated electronically alongside the evaluation form and certificate of attendance.</a:t>
            </a:r>
          </a:p>
          <a:p>
            <a:r>
              <a:rPr lang="en-US" dirty="0">
                <a:solidFill>
                  <a:schemeClr val="bg1"/>
                </a:solidFill>
              </a:rPr>
              <a:t>Please ensure that local regulations regarding email permissions are adhered to.</a:t>
            </a:r>
          </a:p>
        </p:txBody>
      </p:sp>
      <p:sp>
        <p:nvSpPr>
          <p:cNvPr id="12" name="Rounded Rectangle 13">
            <a:extLst>
              <a:ext uri="{FF2B5EF4-FFF2-40B4-BE49-F238E27FC236}">
                <a16:creationId xmlns:a16="http://schemas.microsoft.com/office/drawing/2014/main" id="{935770A0-F979-BA86-A98F-B8AF58D13E45}"/>
              </a:ext>
            </a:extLst>
          </p:cNvPr>
          <p:cNvSpPr/>
          <p:nvPr/>
        </p:nvSpPr>
        <p:spPr>
          <a:xfrm>
            <a:off x="6538683"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spc="-10">
                <a:solidFill>
                  <a:schemeClr val="bg1"/>
                </a:solidFill>
              </a:rPr>
              <a:t>Post-meeting</a:t>
            </a:r>
          </a:p>
          <a:p>
            <a:pPr algn="ctr">
              <a:lnSpc>
                <a:spcPct val="80000"/>
              </a:lnSpc>
            </a:pPr>
            <a:r>
              <a:rPr lang="en-US" sz="1050" b="1" spc="-10">
                <a:solidFill>
                  <a:schemeClr val="bg1"/>
                </a:solidFill>
              </a:rPr>
              <a:t>materials</a:t>
            </a:r>
          </a:p>
        </p:txBody>
      </p:sp>
      <p:sp>
        <p:nvSpPr>
          <p:cNvPr id="15" name="Rounded Rectangle 14">
            <a:extLst>
              <a:ext uri="{FF2B5EF4-FFF2-40B4-BE49-F238E27FC236}">
                <a16:creationId xmlns:a16="http://schemas.microsoft.com/office/drawing/2014/main" id="{203F890B-8CAD-2020-A571-7B93078CA72F}"/>
              </a:ext>
            </a:extLst>
          </p:cNvPr>
          <p:cNvSpPr/>
          <p:nvPr/>
        </p:nvSpPr>
        <p:spPr>
          <a:xfrm>
            <a:off x="466370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21" name="Rounded Rectangle 15">
            <a:extLst>
              <a:ext uri="{FF2B5EF4-FFF2-40B4-BE49-F238E27FC236}">
                <a16:creationId xmlns:a16="http://schemas.microsoft.com/office/drawing/2014/main" id="{27E4366C-DF2D-5516-DA6C-44387FCBF600}"/>
              </a:ext>
            </a:extLst>
          </p:cNvPr>
          <p:cNvSpPr/>
          <p:nvPr/>
        </p:nvSpPr>
        <p:spPr>
          <a:xfrm>
            <a:off x="560232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22" name="Rounded Rectangle 16">
            <a:extLst>
              <a:ext uri="{FF2B5EF4-FFF2-40B4-BE49-F238E27FC236}">
                <a16:creationId xmlns:a16="http://schemas.microsoft.com/office/drawing/2014/main" id="{86981DC7-5491-7190-0F2E-B5D64B195EC2}"/>
              </a:ext>
            </a:extLst>
          </p:cNvPr>
          <p:cNvSpPr/>
          <p:nvPr/>
        </p:nvSpPr>
        <p:spPr>
          <a:xfrm>
            <a:off x="3589080"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23" name="Rounded Rectangle 17">
            <a:extLst>
              <a:ext uri="{FF2B5EF4-FFF2-40B4-BE49-F238E27FC236}">
                <a16:creationId xmlns:a16="http://schemas.microsoft.com/office/drawing/2014/main" id="{01B99B02-99B2-8698-191D-72FA8183565E}"/>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24" name="Rounded Rectangle 16">
            <a:extLst>
              <a:ext uri="{FF2B5EF4-FFF2-40B4-BE49-F238E27FC236}">
                <a16:creationId xmlns:a16="http://schemas.microsoft.com/office/drawing/2014/main" id="{803C4857-4DAC-14C1-DD34-3AA60CF9C81D}"/>
              </a:ext>
            </a:extLst>
          </p:cNvPr>
          <p:cNvSpPr/>
          <p:nvPr/>
        </p:nvSpPr>
        <p:spPr>
          <a:xfrm>
            <a:off x="7475039"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Thank you letter</a:t>
            </a:r>
          </a:p>
        </p:txBody>
      </p:sp>
      <p:sp>
        <p:nvSpPr>
          <p:cNvPr id="25" name="Rounded Rectangle 16">
            <a:extLst>
              <a:ext uri="{FF2B5EF4-FFF2-40B4-BE49-F238E27FC236}">
                <a16:creationId xmlns:a16="http://schemas.microsoft.com/office/drawing/2014/main" id="{5AC665C8-D11F-968F-87D6-A2D145808630}"/>
              </a:ext>
            </a:extLst>
          </p:cNvPr>
          <p:cNvSpPr/>
          <p:nvPr/>
        </p:nvSpPr>
        <p:spPr>
          <a:xfrm>
            <a:off x="8650892" y="-5995"/>
            <a:ext cx="112954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Evaluation form</a:t>
            </a:r>
          </a:p>
        </p:txBody>
      </p:sp>
      <p:cxnSp>
        <p:nvCxnSpPr>
          <p:cNvPr id="26" name="Straight Connector 25">
            <a:extLst>
              <a:ext uri="{FF2B5EF4-FFF2-40B4-BE49-F238E27FC236}">
                <a16:creationId xmlns:a16="http://schemas.microsoft.com/office/drawing/2014/main" id="{824DF3BF-71B3-F4F3-D7A9-5AF3C58E517C}"/>
              </a:ext>
            </a:extLst>
          </p:cNvPr>
          <p:cNvCxnSpPr/>
          <p:nvPr/>
        </p:nvCxnSpPr>
        <p:spPr>
          <a:xfrm>
            <a:off x="8650893"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7" name="Rectangle 26">
            <a:hlinkClick r:id="rId2" action="ppaction://hlinksldjump"/>
            <a:extLst>
              <a:ext uri="{FF2B5EF4-FFF2-40B4-BE49-F238E27FC236}">
                <a16:creationId xmlns:a16="http://schemas.microsoft.com/office/drawing/2014/main" id="{BA5FD05C-4C63-D5F3-B89A-02C57FE7B436}"/>
              </a:ext>
            </a:extLst>
          </p:cNvPr>
          <p:cNvSpPr/>
          <p:nvPr/>
        </p:nvSpPr>
        <p:spPr>
          <a:xfrm>
            <a:off x="3589080"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3" action="ppaction://hlinksldjump"/>
            <a:extLst>
              <a:ext uri="{FF2B5EF4-FFF2-40B4-BE49-F238E27FC236}">
                <a16:creationId xmlns:a16="http://schemas.microsoft.com/office/drawing/2014/main" id="{AA1FD18F-1687-B1D1-1C57-E829665AE3CC}"/>
              </a:ext>
            </a:extLst>
          </p:cNvPr>
          <p:cNvSpPr/>
          <p:nvPr/>
        </p:nvSpPr>
        <p:spPr>
          <a:xfrm>
            <a:off x="4682989"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9" name="Rectangle 28">
            <a:hlinkClick r:id="rId4" action="ppaction://hlinksldjump"/>
            <a:extLst>
              <a:ext uri="{FF2B5EF4-FFF2-40B4-BE49-F238E27FC236}">
                <a16:creationId xmlns:a16="http://schemas.microsoft.com/office/drawing/2014/main" id="{8C448D56-FCD7-6EAD-1EA1-E473F7835657}"/>
              </a:ext>
            </a:extLst>
          </p:cNvPr>
          <p:cNvSpPr/>
          <p:nvPr/>
        </p:nvSpPr>
        <p:spPr>
          <a:xfrm>
            <a:off x="6531257" y="-143692"/>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ounded Rectangle 31">
            <a:extLst>
              <a:ext uri="{FF2B5EF4-FFF2-40B4-BE49-F238E27FC236}">
                <a16:creationId xmlns:a16="http://schemas.microsoft.com/office/drawing/2014/main" id="{1381933E-2C99-F919-6D91-5E54DE3E2F87}"/>
              </a:ext>
            </a:extLst>
          </p:cNvPr>
          <p:cNvSpPr/>
          <p:nvPr/>
        </p:nvSpPr>
        <p:spPr>
          <a:xfrm>
            <a:off x="9784127" y="-5995"/>
            <a:ext cx="171413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Certificate of attendance</a:t>
            </a:r>
          </a:p>
        </p:txBody>
      </p:sp>
      <p:cxnSp>
        <p:nvCxnSpPr>
          <p:cNvPr id="31" name="Straight Connector 30">
            <a:extLst>
              <a:ext uri="{FF2B5EF4-FFF2-40B4-BE49-F238E27FC236}">
                <a16:creationId xmlns:a16="http://schemas.microsoft.com/office/drawing/2014/main" id="{FAB4B106-0E4D-43B5-F698-4FF567AF79FA}"/>
              </a:ext>
            </a:extLst>
          </p:cNvPr>
          <p:cNvCxnSpPr/>
          <p:nvPr/>
        </p:nvCxnSpPr>
        <p:spPr>
          <a:xfrm>
            <a:off x="9780441"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45" name="Rectangle 44">
            <a:hlinkClick r:id="rId5" action="ppaction://hlinksldjump"/>
            <a:extLst>
              <a:ext uri="{FF2B5EF4-FFF2-40B4-BE49-F238E27FC236}">
                <a16:creationId xmlns:a16="http://schemas.microsoft.com/office/drawing/2014/main" id="{FC2325AF-585C-5A0F-7F83-877CA03BECF1}"/>
              </a:ext>
            </a:extLst>
          </p:cNvPr>
          <p:cNvSpPr/>
          <p:nvPr/>
        </p:nvSpPr>
        <p:spPr>
          <a:xfrm>
            <a:off x="7485998" y="-143692"/>
            <a:ext cx="1161207"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6" name="Rectangle 45">
            <a:hlinkClick r:id="rId6" action="ppaction://hlinksldjump"/>
            <a:extLst>
              <a:ext uri="{FF2B5EF4-FFF2-40B4-BE49-F238E27FC236}">
                <a16:creationId xmlns:a16="http://schemas.microsoft.com/office/drawing/2014/main" id="{07F90A76-63E4-6CA9-141E-C0BBCDA27582}"/>
              </a:ext>
            </a:extLst>
          </p:cNvPr>
          <p:cNvSpPr/>
          <p:nvPr/>
        </p:nvSpPr>
        <p:spPr>
          <a:xfrm>
            <a:off x="8682787" y="-143692"/>
            <a:ext cx="107076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7" name="Rectangle 46">
            <a:hlinkClick r:id="rId7" action="ppaction://hlinksldjump"/>
            <a:extLst>
              <a:ext uri="{FF2B5EF4-FFF2-40B4-BE49-F238E27FC236}">
                <a16:creationId xmlns:a16="http://schemas.microsoft.com/office/drawing/2014/main" id="{EBB102D2-D8EE-DAAF-E35F-B7D4E308D83A}"/>
              </a:ext>
            </a:extLst>
          </p:cNvPr>
          <p:cNvSpPr/>
          <p:nvPr/>
        </p:nvSpPr>
        <p:spPr>
          <a:xfrm>
            <a:off x="9839233" y="-143692"/>
            <a:ext cx="165902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8" name="Rectangle 47">
            <a:hlinkClick r:id="rId8" action="ppaction://hlinksldjump"/>
            <a:extLst>
              <a:ext uri="{FF2B5EF4-FFF2-40B4-BE49-F238E27FC236}">
                <a16:creationId xmlns:a16="http://schemas.microsoft.com/office/drawing/2014/main" id="{493DD00D-E1D2-B0BE-1E31-4F562DA70797}"/>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53" name="Freeform 52">
            <a:extLst>
              <a:ext uri="{FF2B5EF4-FFF2-40B4-BE49-F238E27FC236}">
                <a16:creationId xmlns:a16="http://schemas.microsoft.com/office/drawing/2014/main" id="{7A3FDBDB-C0D6-1786-E487-6AB7759DCC3C}"/>
              </a:ext>
            </a:extLst>
          </p:cNvPr>
          <p:cNvSpPr/>
          <p:nvPr/>
        </p:nvSpPr>
        <p:spPr>
          <a:xfrm>
            <a:off x="784462" y="2104081"/>
            <a:ext cx="2769319" cy="1053291"/>
          </a:xfrm>
          <a:custGeom>
            <a:avLst/>
            <a:gdLst>
              <a:gd name="connsiteX0" fmla="*/ 4688912 w 4694142"/>
              <a:gd name="connsiteY0" fmla="*/ 1517529 h 1785384"/>
              <a:gd name="connsiteX1" fmla="*/ 4687718 w 4694142"/>
              <a:gd name="connsiteY1" fmla="*/ 1509042 h 1785384"/>
              <a:gd name="connsiteX2" fmla="*/ 4329090 w 4694142"/>
              <a:gd name="connsiteY2" fmla="*/ 1416312 h 1785384"/>
              <a:gd name="connsiteX3" fmla="*/ 4163468 w 4694142"/>
              <a:gd name="connsiteY3" fmla="*/ 1323537 h 1785384"/>
              <a:gd name="connsiteX4" fmla="*/ 3994837 w 4694142"/>
              <a:gd name="connsiteY4" fmla="*/ 1222320 h 1785384"/>
              <a:gd name="connsiteX5" fmla="*/ 3916627 w 4694142"/>
              <a:gd name="connsiteY5" fmla="*/ 1165214 h 1785384"/>
              <a:gd name="connsiteX6" fmla="*/ 3852837 w 4694142"/>
              <a:gd name="connsiteY6" fmla="*/ 1109390 h 1785384"/>
              <a:gd name="connsiteX7" fmla="*/ 3917290 w 4694142"/>
              <a:gd name="connsiteY7" fmla="*/ 1084152 h 1785384"/>
              <a:gd name="connsiteX8" fmla="*/ 4211952 w 4694142"/>
              <a:gd name="connsiteY8" fmla="*/ 861343 h 1785384"/>
              <a:gd name="connsiteX9" fmla="*/ 4295249 w 4694142"/>
              <a:gd name="connsiteY9" fmla="*/ 732501 h 1785384"/>
              <a:gd name="connsiteX10" fmla="*/ 4297682 w 4694142"/>
              <a:gd name="connsiteY10" fmla="*/ 600344 h 1785384"/>
              <a:gd name="connsiteX11" fmla="*/ 4277732 w 4694142"/>
              <a:gd name="connsiteY11" fmla="*/ 604588 h 1785384"/>
              <a:gd name="connsiteX12" fmla="*/ 4246898 w 4694142"/>
              <a:gd name="connsiteY12" fmla="*/ 737805 h 1785384"/>
              <a:gd name="connsiteX13" fmla="*/ 4156877 w 4694142"/>
              <a:gd name="connsiteY13" fmla="*/ 865718 h 1785384"/>
              <a:gd name="connsiteX14" fmla="*/ 3873761 w 4694142"/>
              <a:gd name="connsiteY14" fmla="*/ 1072086 h 1785384"/>
              <a:gd name="connsiteX15" fmla="*/ 3842265 w 4694142"/>
              <a:gd name="connsiteY15" fmla="*/ 1084152 h 1785384"/>
              <a:gd name="connsiteX16" fmla="*/ 3857305 w 4694142"/>
              <a:gd name="connsiteY16" fmla="*/ 756324 h 1785384"/>
              <a:gd name="connsiteX17" fmla="*/ 3873673 w 4694142"/>
              <a:gd name="connsiteY17" fmla="*/ 386993 h 1785384"/>
              <a:gd name="connsiteX18" fmla="*/ 3859030 w 4694142"/>
              <a:gd name="connsiteY18" fmla="*/ 388010 h 1785384"/>
              <a:gd name="connsiteX19" fmla="*/ 3817536 w 4694142"/>
              <a:gd name="connsiteY19" fmla="*/ 578377 h 1785384"/>
              <a:gd name="connsiteX20" fmla="*/ 3797763 w 4694142"/>
              <a:gd name="connsiteY20" fmla="*/ 757341 h 1785384"/>
              <a:gd name="connsiteX21" fmla="*/ 3773477 w 4694142"/>
              <a:gd name="connsiteY21" fmla="*/ 1074959 h 1785384"/>
              <a:gd name="connsiteX22" fmla="*/ 3732115 w 4694142"/>
              <a:gd name="connsiteY22" fmla="*/ 1077302 h 1785384"/>
              <a:gd name="connsiteX23" fmla="*/ 3717429 w 4694142"/>
              <a:gd name="connsiteY23" fmla="*/ 1102849 h 1785384"/>
              <a:gd name="connsiteX24" fmla="*/ 3762462 w 4694142"/>
              <a:gd name="connsiteY24" fmla="*/ 1120042 h 1785384"/>
              <a:gd name="connsiteX25" fmla="*/ 3758480 w 4694142"/>
              <a:gd name="connsiteY25" fmla="*/ 1162827 h 1785384"/>
              <a:gd name="connsiteX26" fmla="*/ 3735654 w 4694142"/>
              <a:gd name="connsiteY26" fmla="*/ 1272884 h 1785384"/>
              <a:gd name="connsiteX27" fmla="*/ 3682305 w 4694142"/>
              <a:gd name="connsiteY27" fmla="*/ 1351515 h 1785384"/>
              <a:gd name="connsiteX28" fmla="*/ 3637935 w 4694142"/>
              <a:gd name="connsiteY28" fmla="*/ 1319294 h 1785384"/>
              <a:gd name="connsiteX29" fmla="*/ 3641917 w 4694142"/>
              <a:gd name="connsiteY29" fmla="*/ 1099666 h 1785384"/>
              <a:gd name="connsiteX30" fmla="*/ 3649614 w 4694142"/>
              <a:gd name="connsiteY30" fmla="*/ 995223 h 1785384"/>
              <a:gd name="connsiteX31" fmla="*/ 3626080 w 4694142"/>
              <a:gd name="connsiteY31" fmla="*/ 922117 h 1785384"/>
              <a:gd name="connsiteX32" fmla="*/ 3543534 w 4694142"/>
              <a:gd name="connsiteY32" fmla="*/ 910227 h 1785384"/>
              <a:gd name="connsiteX33" fmla="*/ 3488061 w 4694142"/>
              <a:gd name="connsiteY33" fmla="*/ 994648 h 1785384"/>
              <a:gd name="connsiteX34" fmla="*/ 3434136 w 4694142"/>
              <a:gd name="connsiteY34" fmla="*/ 1122120 h 1785384"/>
              <a:gd name="connsiteX35" fmla="*/ 3421352 w 4694142"/>
              <a:gd name="connsiteY35" fmla="*/ 1156374 h 1785384"/>
              <a:gd name="connsiteX36" fmla="*/ 3411443 w 4694142"/>
              <a:gd name="connsiteY36" fmla="*/ 937233 h 1785384"/>
              <a:gd name="connsiteX37" fmla="*/ 3336993 w 4694142"/>
              <a:gd name="connsiteY37" fmla="*/ 916459 h 1785384"/>
              <a:gd name="connsiteX38" fmla="*/ 3287713 w 4694142"/>
              <a:gd name="connsiteY38" fmla="*/ 958803 h 1785384"/>
              <a:gd name="connsiteX39" fmla="*/ 3195346 w 4694142"/>
              <a:gd name="connsiteY39" fmla="*/ 1131136 h 1785384"/>
              <a:gd name="connsiteX40" fmla="*/ 3155268 w 4694142"/>
              <a:gd name="connsiteY40" fmla="*/ 1204508 h 1785384"/>
              <a:gd name="connsiteX41" fmla="*/ 3147172 w 4694142"/>
              <a:gd name="connsiteY41" fmla="*/ 1214674 h 1785384"/>
              <a:gd name="connsiteX42" fmla="*/ 3143280 w 4694142"/>
              <a:gd name="connsiteY42" fmla="*/ 1217812 h 1785384"/>
              <a:gd name="connsiteX43" fmla="*/ 3106740 w 4694142"/>
              <a:gd name="connsiteY43" fmla="*/ 1201811 h 1785384"/>
              <a:gd name="connsiteX44" fmla="*/ 3084046 w 4694142"/>
              <a:gd name="connsiteY44" fmla="*/ 1148772 h 1785384"/>
              <a:gd name="connsiteX45" fmla="*/ 3060601 w 4694142"/>
              <a:gd name="connsiteY45" fmla="*/ 1091578 h 1785384"/>
              <a:gd name="connsiteX46" fmla="*/ 3032909 w 4694142"/>
              <a:gd name="connsiteY46" fmla="*/ 1082031 h 1785384"/>
              <a:gd name="connsiteX47" fmla="*/ 3005394 w 4694142"/>
              <a:gd name="connsiteY47" fmla="*/ 1095202 h 1785384"/>
              <a:gd name="connsiteX48" fmla="*/ 2977347 w 4694142"/>
              <a:gd name="connsiteY48" fmla="*/ 1145634 h 1785384"/>
              <a:gd name="connsiteX49" fmla="*/ 2921609 w 4694142"/>
              <a:gd name="connsiteY49" fmla="*/ 1220685 h 1785384"/>
              <a:gd name="connsiteX50" fmla="*/ 2919618 w 4694142"/>
              <a:gd name="connsiteY50" fmla="*/ 1217546 h 1785384"/>
              <a:gd name="connsiteX51" fmla="*/ 2906215 w 4694142"/>
              <a:gd name="connsiteY51" fmla="*/ 1165701 h 1785384"/>
              <a:gd name="connsiteX52" fmla="*/ 2917937 w 4694142"/>
              <a:gd name="connsiteY52" fmla="*/ 1049014 h 1785384"/>
              <a:gd name="connsiteX53" fmla="*/ 2973322 w 4694142"/>
              <a:gd name="connsiteY53" fmla="*/ 1009102 h 1785384"/>
              <a:gd name="connsiteX54" fmla="*/ 3051400 w 4694142"/>
              <a:gd name="connsiteY54" fmla="*/ 1040527 h 1785384"/>
              <a:gd name="connsiteX55" fmla="*/ 3086303 w 4694142"/>
              <a:gd name="connsiteY55" fmla="*/ 1030627 h 1785384"/>
              <a:gd name="connsiteX56" fmla="*/ 3007605 w 4694142"/>
              <a:gd name="connsiteY56" fmla="*/ 976836 h 1785384"/>
              <a:gd name="connsiteX57" fmla="*/ 2885379 w 4694142"/>
              <a:gd name="connsiteY57" fmla="*/ 1006626 h 1785384"/>
              <a:gd name="connsiteX58" fmla="*/ 2819511 w 4694142"/>
              <a:gd name="connsiteY58" fmla="*/ 1157303 h 1785384"/>
              <a:gd name="connsiteX59" fmla="*/ 2828579 w 4694142"/>
              <a:gd name="connsiteY59" fmla="*/ 1215292 h 1785384"/>
              <a:gd name="connsiteX60" fmla="*/ 2777884 w 4694142"/>
              <a:gd name="connsiteY60" fmla="*/ 1409903 h 1785384"/>
              <a:gd name="connsiteX61" fmla="*/ 2716793 w 4694142"/>
              <a:gd name="connsiteY61" fmla="*/ 1486766 h 1785384"/>
              <a:gd name="connsiteX62" fmla="*/ 2659241 w 4694142"/>
              <a:gd name="connsiteY62" fmla="*/ 1467893 h 1785384"/>
              <a:gd name="connsiteX63" fmla="*/ 2636724 w 4694142"/>
              <a:gd name="connsiteY63" fmla="*/ 1385593 h 1785384"/>
              <a:gd name="connsiteX64" fmla="*/ 2635441 w 4694142"/>
              <a:gd name="connsiteY64" fmla="*/ 1273371 h 1785384"/>
              <a:gd name="connsiteX65" fmla="*/ 2652959 w 4694142"/>
              <a:gd name="connsiteY65" fmla="*/ 1056086 h 1785384"/>
              <a:gd name="connsiteX66" fmla="*/ 2646722 w 4694142"/>
              <a:gd name="connsiteY66" fmla="*/ 994648 h 1785384"/>
              <a:gd name="connsiteX67" fmla="*/ 2612792 w 4694142"/>
              <a:gd name="connsiteY67" fmla="*/ 923222 h 1785384"/>
              <a:gd name="connsiteX68" fmla="*/ 2522417 w 4694142"/>
              <a:gd name="connsiteY68" fmla="*/ 930029 h 1785384"/>
              <a:gd name="connsiteX69" fmla="*/ 2455929 w 4694142"/>
              <a:gd name="connsiteY69" fmla="*/ 980770 h 1785384"/>
              <a:gd name="connsiteX70" fmla="*/ 2380638 w 4694142"/>
              <a:gd name="connsiteY70" fmla="*/ 1165789 h 1785384"/>
              <a:gd name="connsiteX71" fmla="*/ 2363562 w 4694142"/>
              <a:gd name="connsiteY71" fmla="*/ 1304310 h 1785384"/>
              <a:gd name="connsiteX72" fmla="*/ 2279955 w 4694142"/>
              <a:gd name="connsiteY72" fmla="*/ 1165612 h 1785384"/>
              <a:gd name="connsiteX73" fmla="*/ 2255050 w 4694142"/>
              <a:gd name="connsiteY73" fmla="*/ 1081279 h 1785384"/>
              <a:gd name="connsiteX74" fmla="*/ 2439694 w 4694142"/>
              <a:gd name="connsiteY74" fmla="*/ 858337 h 1785384"/>
              <a:gd name="connsiteX75" fmla="*/ 2517374 w 4694142"/>
              <a:gd name="connsiteY75" fmla="*/ 712832 h 1785384"/>
              <a:gd name="connsiteX76" fmla="*/ 2581694 w 4694142"/>
              <a:gd name="connsiteY76" fmla="*/ 553007 h 1785384"/>
              <a:gd name="connsiteX77" fmla="*/ 2609607 w 4694142"/>
              <a:gd name="connsiteY77" fmla="*/ 454972 h 1785384"/>
              <a:gd name="connsiteX78" fmla="*/ 2743512 w 4694142"/>
              <a:gd name="connsiteY78" fmla="*/ 473757 h 1785384"/>
              <a:gd name="connsiteX79" fmla="*/ 3153896 w 4694142"/>
              <a:gd name="connsiteY79" fmla="*/ 604543 h 1785384"/>
              <a:gd name="connsiteX80" fmla="*/ 3177961 w 4694142"/>
              <a:gd name="connsiteY80" fmla="*/ 590930 h 1785384"/>
              <a:gd name="connsiteX81" fmla="*/ 2616597 w 4694142"/>
              <a:gd name="connsiteY81" fmla="*/ 423016 h 1785384"/>
              <a:gd name="connsiteX82" fmla="*/ 2637476 w 4694142"/>
              <a:gd name="connsiteY82" fmla="*/ 226726 h 1785384"/>
              <a:gd name="connsiteX83" fmla="*/ 2620666 w 4694142"/>
              <a:gd name="connsiteY83" fmla="*/ 79232 h 1785384"/>
              <a:gd name="connsiteX84" fmla="*/ 2581694 w 4694142"/>
              <a:gd name="connsiteY84" fmla="*/ 11651 h 1785384"/>
              <a:gd name="connsiteX85" fmla="*/ 2430979 w 4694142"/>
              <a:gd name="connsiteY85" fmla="*/ 55055 h 1785384"/>
              <a:gd name="connsiteX86" fmla="*/ 2297871 w 4694142"/>
              <a:gd name="connsiteY86" fmla="*/ 231765 h 1785384"/>
              <a:gd name="connsiteX87" fmla="*/ 2218200 w 4694142"/>
              <a:gd name="connsiteY87" fmla="*/ 408430 h 1785384"/>
              <a:gd name="connsiteX88" fmla="*/ 2208734 w 4694142"/>
              <a:gd name="connsiteY88" fmla="*/ 439016 h 1785384"/>
              <a:gd name="connsiteX89" fmla="*/ 1920310 w 4694142"/>
              <a:gd name="connsiteY89" fmla="*/ 500851 h 1785384"/>
              <a:gd name="connsiteX90" fmla="*/ 1923937 w 4694142"/>
              <a:gd name="connsiteY90" fmla="*/ 482685 h 1785384"/>
              <a:gd name="connsiteX91" fmla="*/ 1943180 w 4694142"/>
              <a:gd name="connsiteY91" fmla="*/ 399679 h 1785384"/>
              <a:gd name="connsiteX92" fmla="*/ 1950347 w 4694142"/>
              <a:gd name="connsiteY92" fmla="*/ 362286 h 1785384"/>
              <a:gd name="connsiteX93" fmla="*/ 1961981 w 4694142"/>
              <a:gd name="connsiteY93" fmla="*/ 329622 h 1785384"/>
              <a:gd name="connsiteX94" fmla="*/ 1911905 w 4694142"/>
              <a:gd name="connsiteY94" fmla="*/ 329622 h 1785384"/>
              <a:gd name="connsiteX95" fmla="*/ 1846346 w 4694142"/>
              <a:gd name="connsiteY95" fmla="*/ 479105 h 1785384"/>
              <a:gd name="connsiteX96" fmla="*/ 1834756 w 4694142"/>
              <a:gd name="connsiteY96" fmla="*/ 524233 h 1785384"/>
              <a:gd name="connsiteX97" fmla="*/ 1696206 w 4694142"/>
              <a:gd name="connsiteY97" fmla="*/ 564985 h 1785384"/>
              <a:gd name="connsiteX98" fmla="*/ 952188 w 4694142"/>
              <a:gd name="connsiteY98" fmla="*/ 754999 h 1785384"/>
              <a:gd name="connsiteX99" fmla="*/ 586483 w 4694142"/>
              <a:gd name="connsiteY99" fmla="*/ 755396 h 1785384"/>
              <a:gd name="connsiteX100" fmla="*/ 295007 w 4694142"/>
              <a:gd name="connsiteY100" fmla="*/ 647549 h 1785384"/>
              <a:gd name="connsiteX101" fmla="*/ 32594 w 4694142"/>
              <a:gd name="connsiteY101" fmla="*/ 137310 h 1785384"/>
              <a:gd name="connsiteX102" fmla="*/ 14811 w 4694142"/>
              <a:gd name="connsiteY102" fmla="*/ 137310 h 1785384"/>
              <a:gd name="connsiteX103" fmla="*/ 31709 w 4694142"/>
              <a:gd name="connsiteY103" fmla="*/ 425579 h 1785384"/>
              <a:gd name="connsiteX104" fmla="*/ 212948 w 4694142"/>
              <a:gd name="connsiteY104" fmla="*/ 645428 h 1785384"/>
              <a:gd name="connsiteX105" fmla="*/ 844604 w 4694142"/>
              <a:gd name="connsiteY105" fmla="*/ 797651 h 1785384"/>
              <a:gd name="connsiteX106" fmla="*/ 1827103 w 4694142"/>
              <a:gd name="connsiteY106" fmla="*/ 559725 h 1785384"/>
              <a:gd name="connsiteX107" fmla="*/ 1809099 w 4694142"/>
              <a:gd name="connsiteY107" fmla="*/ 672655 h 1785384"/>
              <a:gd name="connsiteX108" fmla="*/ 1829049 w 4694142"/>
              <a:gd name="connsiteY108" fmla="*/ 1053168 h 1785384"/>
              <a:gd name="connsiteX109" fmla="*/ 1909339 w 4694142"/>
              <a:gd name="connsiteY109" fmla="*/ 1172817 h 1785384"/>
              <a:gd name="connsiteX110" fmla="*/ 1974146 w 4694142"/>
              <a:gd name="connsiteY110" fmla="*/ 1200220 h 1785384"/>
              <a:gd name="connsiteX111" fmla="*/ 1989098 w 4694142"/>
              <a:gd name="connsiteY111" fmla="*/ 1202254 h 1785384"/>
              <a:gd name="connsiteX112" fmla="*/ 2010420 w 4694142"/>
              <a:gd name="connsiteY112" fmla="*/ 1203358 h 1785384"/>
              <a:gd name="connsiteX113" fmla="*/ 2052312 w 4694142"/>
              <a:gd name="connsiteY113" fmla="*/ 1199027 h 1785384"/>
              <a:gd name="connsiteX114" fmla="*/ 2178918 w 4694142"/>
              <a:gd name="connsiteY114" fmla="*/ 1142098 h 1785384"/>
              <a:gd name="connsiteX115" fmla="*/ 2192454 w 4694142"/>
              <a:gd name="connsiteY115" fmla="*/ 1182496 h 1785384"/>
              <a:gd name="connsiteX116" fmla="*/ 2249299 w 4694142"/>
              <a:gd name="connsiteY116" fmla="*/ 1290387 h 1785384"/>
              <a:gd name="connsiteX117" fmla="*/ 2289200 w 4694142"/>
              <a:gd name="connsiteY117" fmla="*/ 1333261 h 1785384"/>
              <a:gd name="connsiteX118" fmla="*/ 2349982 w 4694142"/>
              <a:gd name="connsiteY118" fmla="*/ 1369328 h 1785384"/>
              <a:gd name="connsiteX119" fmla="*/ 2400942 w 4694142"/>
              <a:gd name="connsiteY119" fmla="*/ 1347758 h 1785384"/>
              <a:gd name="connsiteX120" fmla="*/ 2401252 w 4694142"/>
              <a:gd name="connsiteY120" fmla="*/ 1346079 h 1785384"/>
              <a:gd name="connsiteX121" fmla="*/ 2434430 w 4694142"/>
              <a:gd name="connsiteY121" fmla="*/ 1102981 h 1785384"/>
              <a:gd name="connsiteX122" fmla="*/ 2488531 w 4694142"/>
              <a:gd name="connsiteY122" fmla="*/ 989477 h 1785384"/>
              <a:gd name="connsiteX123" fmla="*/ 2527637 w 4694142"/>
              <a:gd name="connsiteY123" fmla="*/ 954162 h 1785384"/>
              <a:gd name="connsiteX124" fmla="*/ 2566255 w 4694142"/>
              <a:gd name="connsiteY124" fmla="*/ 942449 h 1785384"/>
              <a:gd name="connsiteX125" fmla="*/ 2573864 w 4694142"/>
              <a:gd name="connsiteY125" fmla="*/ 983245 h 1785384"/>
              <a:gd name="connsiteX126" fmla="*/ 2578199 w 4694142"/>
              <a:gd name="connsiteY126" fmla="*/ 1036638 h 1785384"/>
              <a:gd name="connsiteX127" fmla="*/ 2568025 w 4694142"/>
              <a:gd name="connsiteY127" fmla="*/ 1122120 h 1785384"/>
              <a:gd name="connsiteX128" fmla="*/ 2547587 w 4694142"/>
              <a:gd name="connsiteY128" fmla="*/ 1354742 h 1785384"/>
              <a:gd name="connsiteX129" fmla="*/ 2605582 w 4694142"/>
              <a:gd name="connsiteY129" fmla="*/ 1490346 h 1785384"/>
              <a:gd name="connsiteX130" fmla="*/ 2757402 w 4694142"/>
              <a:gd name="connsiteY130" fmla="*/ 1499451 h 1785384"/>
              <a:gd name="connsiteX131" fmla="*/ 2843797 w 4694142"/>
              <a:gd name="connsiteY131" fmla="*/ 1361062 h 1785384"/>
              <a:gd name="connsiteX132" fmla="*/ 2866136 w 4694142"/>
              <a:gd name="connsiteY132" fmla="*/ 1260597 h 1785384"/>
              <a:gd name="connsiteX133" fmla="*/ 2900110 w 4694142"/>
              <a:gd name="connsiteY133" fmla="*/ 1268155 h 1785384"/>
              <a:gd name="connsiteX134" fmla="*/ 3012648 w 4694142"/>
              <a:gd name="connsiteY134" fmla="*/ 1185634 h 1785384"/>
              <a:gd name="connsiteX135" fmla="*/ 3027423 w 4694142"/>
              <a:gd name="connsiteY135" fmla="*/ 1207248 h 1785384"/>
              <a:gd name="connsiteX136" fmla="*/ 3140493 w 4694142"/>
              <a:gd name="connsiteY136" fmla="*/ 1238143 h 1785384"/>
              <a:gd name="connsiteX137" fmla="*/ 3163540 w 4694142"/>
              <a:gd name="connsiteY137" fmla="*/ 1226563 h 1785384"/>
              <a:gd name="connsiteX138" fmla="*/ 3168450 w 4694142"/>
              <a:gd name="connsiteY138" fmla="*/ 1222983 h 1785384"/>
              <a:gd name="connsiteX139" fmla="*/ 3184110 w 4694142"/>
              <a:gd name="connsiteY139" fmla="*/ 1201856 h 1785384"/>
              <a:gd name="connsiteX140" fmla="*/ 3221888 w 4694142"/>
              <a:gd name="connsiteY140" fmla="*/ 1127159 h 1785384"/>
              <a:gd name="connsiteX141" fmla="*/ 3267585 w 4694142"/>
              <a:gd name="connsiteY141" fmla="*/ 1033676 h 1785384"/>
              <a:gd name="connsiteX142" fmla="*/ 3321598 w 4694142"/>
              <a:gd name="connsiteY142" fmla="*/ 955311 h 1785384"/>
              <a:gd name="connsiteX143" fmla="*/ 3342124 w 4694142"/>
              <a:gd name="connsiteY143" fmla="*/ 940857 h 1785384"/>
              <a:gd name="connsiteX144" fmla="*/ 3346238 w 4694142"/>
              <a:gd name="connsiteY144" fmla="*/ 945056 h 1785384"/>
              <a:gd name="connsiteX145" fmla="*/ 3357651 w 4694142"/>
              <a:gd name="connsiteY145" fmla="*/ 1061876 h 1785384"/>
              <a:gd name="connsiteX146" fmla="*/ 3347034 w 4694142"/>
              <a:gd name="connsiteY146" fmla="*/ 1215160 h 1785384"/>
              <a:gd name="connsiteX147" fmla="*/ 3424493 w 4694142"/>
              <a:gd name="connsiteY147" fmla="*/ 1206143 h 1785384"/>
              <a:gd name="connsiteX148" fmla="*/ 3472445 w 4694142"/>
              <a:gd name="connsiteY148" fmla="*/ 1066959 h 1785384"/>
              <a:gd name="connsiteX149" fmla="*/ 3564104 w 4694142"/>
              <a:gd name="connsiteY149" fmla="*/ 923708 h 1785384"/>
              <a:gd name="connsiteX150" fmla="*/ 3572509 w 4694142"/>
              <a:gd name="connsiteY150" fmla="*/ 951819 h 1785384"/>
              <a:gd name="connsiteX151" fmla="*/ 3569899 w 4694142"/>
              <a:gd name="connsiteY151" fmla="*/ 1029787 h 1785384"/>
              <a:gd name="connsiteX152" fmla="*/ 3554283 w 4694142"/>
              <a:gd name="connsiteY152" fmla="*/ 1261967 h 1785384"/>
              <a:gd name="connsiteX153" fmla="*/ 3617453 w 4694142"/>
              <a:gd name="connsiteY153" fmla="*/ 1364775 h 1785384"/>
              <a:gd name="connsiteX154" fmla="*/ 3722958 w 4694142"/>
              <a:gd name="connsiteY154" fmla="*/ 1339449 h 1785384"/>
              <a:gd name="connsiteX155" fmla="*/ 3771751 w 4694142"/>
              <a:gd name="connsiteY155" fmla="*/ 1218209 h 1785384"/>
              <a:gd name="connsiteX156" fmla="*/ 3790862 w 4694142"/>
              <a:gd name="connsiteY156" fmla="*/ 1450964 h 1785384"/>
              <a:gd name="connsiteX157" fmla="*/ 3829215 w 4694142"/>
              <a:gd name="connsiteY157" fmla="*/ 1618127 h 1785384"/>
              <a:gd name="connsiteX158" fmla="*/ 3907735 w 4694142"/>
              <a:gd name="connsiteY158" fmla="*/ 1779278 h 1785384"/>
              <a:gd name="connsiteX159" fmla="*/ 3956086 w 4694142"/>
              <a:gd name="connsiteY159" fmla="*/ 1769068 h 1785384"/>
              <a:gd name="connsiteX160" fmla="*/ 3933127 w 4694142"/>
              <a:gd name="connsiteY160" fmla="*/ 1692161 h 1785384"/>
              <a:gd name="connsiteX161" fmla="*/ 3907337 w 4694142"/>
              <a:gd name="connsiteY161" fmla="*/ 1614591 h 1785384"/>
              <a:gd name="connsiteX162" fmla="*/ 3867435 w 4694142"/>
              <a:gd name="connsiteY162" fmla="*/ 1447782 h 1785384"/>
              <a:gd name="connsiteX163" fmla="*/ 3842353 w 4694142"/>
              <a:gd name="connsiteY163" fmla="*/ 1151512 h 1785384"/>
              <a:gd name="connsiteX164" fmla="*/ 3871948 w 4694142"/>
              <a:gd name="connsiteY164" fmla="*/ 1181170 h 1785384"/>
              <a:gd name="connsiteX165" fmla="*/ 4030315 w 4694142"/>
              <a:gd name="connsiteY165" fmla="*/ 1294144 h 1785384"/>
              <a:gd name="connsiteX166" fmla="*/ 4195274 w 4694142"/>
              <a:gd name="connsiteY166" fmla="*/ 1390367 h 1785384"/>
              <a:gd name="connsiteX167" fmla="*/ 4689133 w 4694142"/>
              <a:gd name="connsiteY167" fmla="*/ 1517131 h 1785384"/>
              <a:gd name="connsiteX168" fmla="*/ 2295305 w 4694142"/>
              <a:gd name="connsiteY168" fmla="*/ 996770 h 1785384"/>
              <a:gd name="connsiteX169" fmla="*/ 2247396 w 4694142"/>
              <a:gd name="connsiteY169" fmla="*/ 1044108 h 1785384"/>
              <a:gd name="connsiteX170" fmla="*/ 2233949 w 4694142"/>
              <a:gd name="connsiteY170" fmla="*/ 911642 h 1785384"/>
              <a:gd name="connsiteX171" fmla="*/ 2280176 w 4694142"/>
              <a:gd name="connsiteY171" fmla="*/ 460585 h 1785384"/>
              <a:gd name="connsiteX172" fmla="*/ 2334145 w 4694142"/>
              <a:gd name="connsiteY172" fmla="*/ 454707 h 1785384"/>
              <a:gd name="connsiteX173" fmla="*/ 2583817 w 4694142"/>
              <a:gd name="connsiteY173" fmla="*/ 452851 h 1785384"/>
              <a:gd name="connsiteX174" fmla="*/ 2295261 w 4694142"/>
              <a:gd name="connsiteY174" fmla="*/ 996770 h 1785384"/>
              <a:gd name="connsiteX175" fmla="*/ 2294863 w 4694142"/>
              <a:gd name="connsiteY175" fmla="*/ 404629 h 1785384"/>
              <a:gd name="connsiteX176" fmla="*/ 2368163 w 4694142"/>
              <a:gd name="connsiteY176" fmla="*/ 228052 h 1785384"/>
              <a:gd name="connsiteX177" fmla="*/ 2492159 w 4694142"/>
              <a:gd name="connsiteY177" fmla="*/ 55806 h 1785384"/>
              <a:gd name="connsiteX178" fmla="*/ 2518745 w 4694142"/>
              <a:gd name="connsiteY178" fmla="*/ 35475 h 1785384"/>
              <a:gd name="connsiteX179" fmla="*/ 2533741 w 4694142"/>
              <a:gd name="connsiteY179" fmla="*/ 28668 h 1785384"/>
              <a:gd name="connsiteX180" fmla="*/ 2537059 w 4694142"/>
              <a:gd name="connsiteY180" fmla="*/ 28137 h 1785384"/>
              <a:gd name="connsiteX181" fmla="*/ 2554090 w 4694142"/>
              <a:gd name="connsiteY181" fmla="*/ 38126 h 1785384"/>
              <a:gd name="connsiteX182" fmla="*/ 2579438 w 4694142"/>
              <a:gd name="connsiteY182" fmla="*/ 75033 h 1785384"/>
              <a:gd name="connsiteX183" fmla="*/ 2603680 w 4694142"/>
              <a:gd name="connsiteY183" fmla="*/ 218416 h 1785384"/>
              <a:gd name="connsiteX184" fmla="*/ 2594965 w 4694142"/>
              <a:gd name="connsiteY184" fmla="*/ 387833 h 1785384"/>
              <a:gd name="connsiteX185" fmla="*/ 2589789 w 4694142"/>
              <a:gd name="connsiteY185" fmla="*/ 421027 h 1785384"/>
              <a:gd name="connsiteX186" fmla="*/ 2445666 w 4694142"/>
              <a:gd name="connsiteY186" fmla="*/ 417535 h 1785384"/>
              <a:gd name="connsiteX187" fmla="*/ 2288448 w 4694142"/>
              <a:gd name="connsiteY187" fmla="*/ 428364 h 1785384"/>
              <a:gd name="connsiteX188" fmla="*/ 2294907 w 4694142"/>
              <a:gd name="connsiteY188" fmla="*/ 404585 h 1785384"/>
              <a:gd name="connsiteX189" fmla="*/ 2084826 w 4694142"/>
              <a:gd name="connsiteY189" fmla="*/ 1154253 h 1785384"/>
              <a:gd name="connsiteX190" fmla="*/ 2050676 w 4694142"/>
              <a:gd name="connsiteY190" fmla="*/ 1165391 h 1785384"/>
              <a:gd name="connsiteX191" fmla="*/ 2026080 w 4694142"/>
              <a:gd name="connsiteY191" fmla="*/ 1167866 h 1785384"/>
              <a:gd name="connsiteX192" fmla="*/ 2021966 w 4694142"/>
              <a:gd name="connsiteY192" fmla="*/ 1167645 h 1785384"/>
              <a:gd name="connsiteX193" fmla="*/ 2016923 w 4694142"/>
              <a:gd name="connsiteY193" fmla="*/ 1166938 h 1785384"/>
              <a:gd name="connsiteX194" fmla="*/ 2012676 w 4694142"/>
              <a:gd name="connsiteY194" fmla="*/ 1166098 h 1785384"/>
              <a:gd name="connsiteX195" fmla="*/ 2008253 w 4694142"/>
              <a:gd name="connsiteY195" fmla="*/ 1164817 h 1785384"/>
              <a:gd name="connsiteX196" fmla="*/ 1985692 w 4694142"/>
              <a:gd name="connsiteY196" fmla="*/ 1153767 h 1785384"/>
              <a:gd name="connsiteX197" fmla="*/ 1967334 w 4694142"/>
              <a:gd name="connsiteY197" fmla="*/ 1137987 h 1785384"/>
              <a:gd name="connsiteX198" fmla="*/ 1947692 w 4694142"/>
              <a:gd name="connsiteY198" fmla="*/ 1112042 h 1785384"/>
              <a:gd name="connsiteX199" fmla="*/ 1921460 w 4694142"/>
              <a:gd name="connsiteY199" fmla="*/ 1049677 h 1785384"/>
              <a:gd name="connsiteX200" fmla="*/ 1891777 w 4694142"/>
              <a:gd name="connsiteY200" fmla="*/ 876282 h 1785384"/>
              <a:gd name="connsiteX201" fmla="*/ 1913630 w 4694142"/>
              <a:gd name="connsiteY201" fmla="*/ 535548 h 1785384"/>
              <a:gd name="connsiteX202" fmla="*/ 2199090 w 4694142"/>
              <a:gd name="connsiteY202" fmla="*/ 472210 h 1785384"/>
              <a:gd name="connsiteX203" fmla="*/ 2145386 w 4694142"/>
              <a:gd name="connsiteY203" fmla="*/ 918537 h 1785384"/>
              <a:gd name="connsiteX204" fmla="*/ 2169186 w 4694142"/>
              <a:gd name="connsiteY204" fmla="*/ 1106959 h 1785384"/>
              <a:gd name="connsiteX205" fmla="*/ 2084915 w 4694142"/>
              <a:gd name="connsiteY205" fmla="*/ 1154209 h 1785384"/>
              <a:gd name="connsiteX206" fmla="*/ 3569766 w 4694142"/>
              <a:gd name="connsiteY206" fmla="*/ 920261 h 1785384"/>
              <a:gd name="connsiteX207" fmla="*/ 3569766 w 4694142"/>
              <a:gd name="connsiteY207" fmla="*/ 920261 h 1785384"/>
              <a:gd name="connsiteX208" fmla="*/ 3569766 w 4694142"/>
              <a:gd name="connsiteY208" fmla="*/ 920261 h 1785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Lst>
            <a:rect l="l" t="t" r="r" b="b"/>
            <a:pathLst>
              <a:path w="4694142" h="1785384">
                <a:moveTo>
                  <a:pt x="4688912" y="1517529"/>
                </a:moveTo>
                <a:cubicBezTo>
                  <a:pt x="4696698" y="1515805"/>
                  <a:pt x="4695371" y="1508954"/>
                  <a:pt x="4687718" y="1509042"/>
                </a:cubicBezTo>
                <a:cubicBezTo>
                  <a:pt x="4559785" y="1510987"/>
                  <a:pt x="4442470" y="1473373"/>
                  <a:pt x="4329090" y="1416312"/>
                </a:cubicBezTo>
                <a:cubicBezTo>
                  <a:pt x="4272556" y="1387847"/>
                  <a:pt x="4218012" y="1355537"/>
                  <a:pt x="4163468" y="1323537"/>
                </a:cubicBezTo>
                <a:cubicBezTo>
                  <a:pt x="4106845" y="1290299"/>
                  <a:pt x="4049426" y="1258917"/>
                  <a:pt x="3994837" y="1222320"/>
                </a:cubicBezTo>
                <a:cubicBezTo>
                  <a:pt x="3968030" y="1204331"/>
                  <a:pt x="3941930" y="1185237"/>
                  <a:pt x="3916627" y="1165214"/>
                </a:cubicBezTo>
                <a:cubicBezTo>
                  <a:pt x="3894464" y="1147623"/>
                  <a:pt x="3875442" y="1126584"/>
                  <a:pt x="3852837" y="1109390"/>
                </a:cubicBezTo>
                <a:cubicBezTo>
                  <a:pt x="3875221" y="1102363"/>
                  <a:pt x="3897030" y="1093125"/>
                  <a:pt x="3917290" y="1084152"/>
                </a:cubicBezTo>
                <a:cubicBezTo>
                  <a:pt x="4030713" y="1033809"/>
                  <a:pt x="4131264" y="955222"/>
                  <a:pt x="4211952" y="861343"/>
                </a:cubicBezTo>
                <a:cubicBezTo>
                  <a:pt x="4245660" y="822138"/>
                  <a:pt x="4273794" y="779485"/>
                  <a:pt x="4295249" y="732501"/>
                </a:cubicBezTo>
                <a:cubicBezTo>
                  <a:pt x="4312502" y="694755"/>
                  <a:pt x="4333382" y="633229"/>
                  <a:pt x="4297682" y="600344"/>
                </a:cubicBezTo>
                <a:cubicBezTo>
                  <a:pt x="4293922" y="596897"/>
                  <a:pt x="4276272" y="596455"/>
                  <a:pt x="4277732" y="604588"/>
                </a:cubicBezTo>
                <a:cubicBezTo>
                  <a:pt x="4285960" y="651483"/>
                  <a:pt x="4267380" y="696390"/>
                  <a:pt x="4246898" y="737805"/>
                </a:cubicBezTo>
                <a:cubicBezTo>
                  <a:pt x="4223630" y="784833"/>
                  <a:pt x="4191647" y="826602"/>
                  <a:pt x="4156877" y="865718"/>
                </a:cubicBezTo>
                <a:cubicBezTo>
                  <a:pt x="4079108" y="953101"/>
                  <a:pt x="3981389" y="1025897"/>
                  <a:pt x="3873761" y="1072086"/>
                </a:cubicBezTo>
                <a:cubicBezTo>
                  <a:pt x="3863498" y="1076506"/>
                  <a:pt x="3852970" y="1080616"/>
                  <a:pt x="3842265" y="1084152"/>
                </a:cubicBezTo>
                <a:cubicBezTo>
                  <a:pt x="3843459" y="974803"/>
                  <a:pt x="3850493" y="865453"/>
                  <a:pt x="3857305" y="756324"/>
                </a:cubicBezTo>
                <a:cubicBezTo>
                  <a:pt x="3864958" y="633538"/>
                  <a:pt x="3860756" y="509426"/>
                  <a:pt x="3873673" y="386993"/>
                </a:cubicBezTo>
                <a:cubicBezTo>
                  <a:pt x="3874160" y="382220"/>
                  <a:pt x="3860313" y="383899"/>
                  <a:pt x="3859030" y="388010"/>
                </a:cubicBezTo>
                <a:cubicBezTo>
                  <a:pt x="3839434" y="451083"/>
                  <a:pt x="3825543" y="512741"/>
                  <a:pt x="3817536" y="578377"/>
                </a:cubicBezTo>
                <a:cubicBezTo>
                  <a:pt x="3810282" y="637958"/>
                  <a:pt x="3804398" y="697672"/>
                  <a:pt x="3797763" y="757341"/>
                </a:cubicBezTo>
                <a:cubicBezTo>
                  <a:pt x="3786040" y="862890"/>
                  <a:pt x="3777414" y="968836"/>
                  <a:pt x="3773477" y="1074959"/>
                </a:cubicBezTo>
                <a:cubicBezTo>
                  <a:pt x="3759409" y="1073014"/>
                  <a:pt x="3745298" y="1073456"/>
                  <a:pt x="3732115" y="1077302"/>
                </a:cubicBezTo>
                <a:cubicBezTo>
                  <a:pt x="3720525" y="1080661"/>
                  <a:pt x="3703671" y="1090871"/>
                  <a:pt x="3717429" y="1102849"/>
                </a:cubicBezTo>
                <a:cubicBezTo>
                  <a:pt x="3729903" y="1113722"/>
                  <a:pt x="3746183" y="1118142"/>
                  <a:pt x="3762462" y="1120042"/>
                </a:cubicBezTo>
                <a:cubicBezTo>
                  <a:pt x="3760338" y="1134275"/>
                  <a:pt x="3759011" y="1148595"/>
                  <a:pt x="3758480" y="1162827"/>
                </a:cubicBezTo>
                <a:cubicBezTo>
                  <a:pt x="3757109" y="1199778"/>
                  <a:pt x="3747244" y="1237878"/>
                  <a:pt x="3735654" y="1272884"/>
                </a:cubicBezTo>
                <a:cubicBezTo>
                  <a:pt x="3726010" y="1301923"/>
                  <a:pt x="3711501" y="1337239"/>
                  <a:pt x="3682305" y="1351515"/>
                </a:cubicBezTo>
                <a:cubicBezTo>
                  <a:pt x="3657665" y="1363582"/>
                  <a:pt x="3642403" y="1339758"/>
                  <a:pt x="3637935" y="1319294"/>
                </a:cubicBezTo>
                <a:cubicBezTo>
                  <a:pt x="3622629" y="1248663"/>
                  <a:pt x="3634308" y="1170783"/>
                  <a:pt x="3641917" y="1099666"/>
                </a:cubicBezTo>
                <a:cubicBezTo>
                  <a:pt x="3645632" y="1064837"/>
                  <a:pt x="3649481" y="1030317"/>
                  <a:pt x="3649614" y="995223"/>
                </a:cubicBezTo>
                <a:cubicBezTo>
                  <a:pt x="3649702" y="967289"/>
                  <a:pt x="3643066" y="944924"/>
                  <a:pt x="3626080" y="922117"/>
                </a:cubicBezTo>
                <a:cubicBezTo>
                  <a:pt x="3606969" y="896481"/>
                  <a:pt x="3569545" y="891266"/>
                  <a:pt x="3543534" y="910227"/>
                </a:cubicBezTo>
                <a:cubicBezTo>
                  <a:pt x="3517523" y="929189"/>
                  <a:pt x="3501686" y="966537"/>
                  <a:pt x="3488061" y="994648"/>
                </a:cubicBezTo>
                <a:cubicBezTo>
                  <a:pt x="3467933" y="1036152"/>
                  <a:pt x="3450460" y="1078981"/>
                  <a:pt x="3434136" y="1122120"/>
                </a:cubicBezTo>
                <a:cubicBezTo>
                  <a:pt x="3429890" y="1133346"/>
                  <a:pt x="3425466" y="1144794"/>
                  <a:pt x="3421352" y="1156374"/>
                </a:cubicBezTo>
                <a:cubicBezTo>
                  <a:pt x="3426616" y="1081103"/>
                  <a:pt x="3466164" y="998228"/>
                  <a:pt x="3411443" y="937233"/>
                </a:cubicBezTo>
                <a:cubicBezTo>
                  <a:pt x="3392244" y="915841"/>
                  <a:pt x="3364242" y="910139"/>
                  <a:pt x="3336993" y="916459"/>
                </a:cubicBezTo>
                <a:cubicBezTo>
                  <a:pt x="3313680" y="921852"/>
                  <a:pt x="3300409" y="940416"/>
                  <a:pt x="3287713" y="958803"/>
                </a:cubicBezTo>
                <a:cubicBezTo>
                  <a:pt x="3250687" y="1012461"/>
                  <a:pt x="3223525" y="1072572"/>
                  <a:pt x="3195346" y="1131136"/>
                </a:cubicBezTo>
                <a:cubicBezTo>
                  <a:pt x="3183270" y="1156242"/>
                  <a:pt x="3171370" y="1181657"/>
                  <a:pt x="3155268" y="1204508"/>
                </a:cubicBezTo>
                <a:cubicBezTo>
                  <a:pt x="3152746" y="1208044"/>
                  <a:pt x="3150048" y="1211447"/>
                  <a:pt x="3147172" y="1214674"/>
                </a:cubicBezTo>
                <a:cubicBezTo>
                  <a:pt x="3145712" y="1216309"/>
                  <a:pt x="3144209" y="1217281"/>
                  <a:pt x="3143280" y="1217812"/>
                </a:cubicBezTo>
                <a:cubicBezTo>
                  <a:pt x="3127000" y="1219801"/>
                  <a:pt x="3116915" y="1217812"/>
                  <a:pt x="3106740" y="1201811"/>
                </a:cubicBezTo>
                <a:cubicBezTo>
                  <a:pt x="3096964" y="1186474"/>
                  <a:pt x="3090417" y="1165789"/>
                  <a:pt x="3084046" y="1148772"/>
                </a:cubicBezTo>
                <a:cubicBezTo>
                  <a:pt x="3076748" y="1129324"/>
                  <a:pt x="3068475" y="1110760"/>
                  <a:pt x="3060601" y="1091578"/>
                </a:cubicBezTo>
                <a:cubicBezTo>
                  <a:pt x="3056398" y="1081368"/>
                  <a:pt x="3042552" y="1080351"/>
                  <a:pt x="3032909" y="1082031"/>
                </a:cubicBezTo>
                <a:cubicBezTo>
                  <a:pt x="3022823" y="1083799"/>
                  <a:pt x="3010702" y="1085257"/>
                  <a:pt x="3005394" y="1095202"/>
                </a:cubicBezTo>
                <a:cubicBezTo>
                  <a:pt x="2996325" y="1112175"/>
                  <a:pt x="2987124" y="1129103"/>
                  <a:pt x="2977347" y="1145634"/>
                </a:cubicBezTo>
                <a:cubicBezTo>
                  <a:pt x="2962174" y="1171314"/>
                  <a:pt x="2944789" y="1200441"/>
                  <a:pt x="2921609" y="1220685"/>
                </a:cubicBezTo>
                <a:cubicBezTo>
                  <a:pt x="2920901" y="1219624"/>
                  <a:pt x="2920238" y="1218519"/>
                  <a:pt x="2919618" y="1217546"/>
                </a:cubicBezTo>
                <a:cubicBezTo>
                  <a:pt x="2910771" y="1202696"/>
                  <a:pt x="2908559" y="1182496"/>
                  <a:pt x="2906215" y="1165701"/>
                </a:cubicBezTo>
                <a:cubicBezTo>
                  <a:pt x="2901039" y="1128484"/>
                  <a:pt x="2901879" y="1083755"/>
                  <a:pt x="2917937" y="1049014"/>
                </a:cubicBezTo>
                <a:cubicBezTo>
                  <a:pt x="2926387" y="1030671"/>
                  <a:pt x="2951690" y="1014759"/>
                  <a:pt x="2973322" y="1009102"/>
                </a:cubicBezTo>
                <a:cubicBezTo>
                  <a:pt x="3003447" y="1001190"/>
                  <a:pt x="3029812" y="1023113"/>
                  <a:pt x="3051400" y="1040527"/>
                </a:cubicBezTo>
                <a:cubicBezTo>
                  <a:pt x="3057726" y="1045610"/>
                  <a:pt x="3090240" y="1043268"/>
                  <a:pt x="3086303" y="1030627"/>
                </a:cubicBezTo>
                <a:cubicBezTo>
                  <a:pt x="3075818" y="996903"/>
                  <a:pt x="3040429" y="981388"/>
                  <a:pt x="3007605" y="976836"/>
                </a:cubicBezTo>
                <a:cubicBezTo>
                  <a:pt x="2964917" y="970913"/>
                  <a:pt x="2921521" y="984615"/>
                  <a:pt x="2885379" y="1006626"/>
                </a:cubicBezTo>
                <a:cubicBezTo>
                  <a:pt x="2831366" y="1039511"/>
                  <a:pt x="2819201" y="1098296"/>
                  <a:pt x="2819511" y="1157303"/>
                </a:cubicBezTo>
                <a:cubicBezTo>
                  <a:pt x="2819599" y="1177148"/>
                  <a:pt x="2822165" y="1197524"/>
                  <a:pt x="2828579" y="1215292"/>
                </a:cubicBezTo>
                <a:cubicBezTo>
                  <a:pt x="2811548" y="1280442"/>
                  <a:pt x="2805930" y="1347095"/>
                  <a:pt x="2777884" y="1409903"/>
                </a:cubicBezTo>
                <a:cubicBezTo>
                  <a:pt x="2765011" y="1438721"/>
                  <a:pt x="2746166" y="1472003"/>
                  <a:pt x="2716793" y="1486766"/>
                </a:cubicBezTo>
                <a:cubicBezTo>
                  <a:pt x="2697152" y="1496666"/>
                  <a:pt x="2672689" y="1483097"/>
                  <a:pt x="2659241" y="1467893"/>
                </a:cubicBezTo>
                <a:cubicBezTo>
                  <a:pt x="2638759" y="1444732"/>
                  <a:pt x="2637167" y="1414632"/>
                  <a:pt x="2636724" y="1385593"/>
                </a:cubicBezTo>
                <a:cubicBezTo>
                  <a:pt x="2636149" y="1347979"/>
                  <a:pt x="2633274" y="1311117"/>
                  <a:pt x="2635441" y="1273371"/>
                </a:cubicBezTo>
                <a:cubicBezTo>
                  <a:pt x="2639600" y="1200839"/>
                  <a:pt x="2651278" y="1128661"/>
                  <a:pt x="2652959" y="1056086"/>
                </a:cubicBezTo>
                <a:cubicBezTo>
                  <a:pt x="2653446" y="1034781"/>
                  <a:pt x="2651145" y="1015466"/>
                  <a:pt x="2646722" y="994648"/>
                </a:cubicBezTo>
                <a:cubicBezTo>
                  <a:pt x="2641590" y="970471"/>
                  <a:pt x="2635618" y="937277"/>
                  <a:pt x="2612792" y="923222"/>
                </a:cubicBezTo>
                <a:cubicBezTo>
                  <a:pt x="2585941" y="906691"/>
                  <a:pt x="2548959" y="920128"/>
                  <a:pt x="2522417" y="930029"/>
                </a:cubicBezTo>
                <a:cubicBezTo>
                  <a:pt x="2496140" y="939841"/>
                  <a:pt x="2473579" y="959466"/>
                  <a:pt x="2455929" y="980770"/>
                </a:cubicBezTo>
                <a:cubicBezTo>
                  <a:pt x="2413550" y="1032085"/>
                  <a:pt x="2393865" y="1101921"/>
                  <a:pt x="2380638" y="1165789"/>
                </a:cubicBezTo>
                <a:cubicBezTo>
                  <a:pt x="2371215" y="1211359"/>
                  <a:pt x="2365641" y="1257768"/>
                  <a:pt x="2363562" y="1304310"/>
                </a:cubicBezTo>
                <a:cubicBezTo>
                  <a:pt x="2329323" y="1262232"/>
                  <a:pt x="2299640" y="1217635"/>
                  <a:pt x="2279955" y="1165612"/>
                </a:cubicBezTo>
                <a:cubicBezTo>
                  <a:pt x="2269559" y="1138164"/>
                  <a:pt x="2261464" y="1109965"/>
                  <a:pt x="2255050" y="1081279"/>
                </a:cubicBezTo>
                <a:cubicBezTo>
                  <a:pt x="2326359" y="1016527"/>
                  <a:pt x="2387892" y="938780"/>
                  <a:pt x="2439694" y="858337"/>
                </a:cubicBezTo>
                <a:cubicBezTo>
                  <a:pt x="2469465" y="812104"/>
                  <a:pt x="2493442" y="762291"/>
                  <a:pt x="2517374" y="712832"/>
                </a:cubicBezTo>
                <a:cubicBezTo>
                  <a:pt x="2542367" y="661163"/>
                  <a:pt x="2563512" y="607460"/>
                  <a:pt x="2581694" y="553007"/>
                </a:cubicBezTo>
                <a:cubicBezTo>
                  <a:pt x="2592443" y="520829"/>
                  <a:pt x="2601777" y="488078"/>
                  <a:pt x="2609607" y="454972"/>
                </a:cubicBezTo>
                <a:cubicBezTo>
                  <a:pt x="2654463" y="459215"/>
                  <a:pt x="2699187" y="465492"/>
                  <a:pt x="2743512" y="473757"/>
                </a:cubicBezTo>
                <a:cubicBezTo>
                  <a:pt x="2885070" y="500232"/>
                  <a:pt x="3021274" y="549559"/>
                  <a:pt x="3153896" y="604543"/>
                </a:cubicBezTo>
                <a:cubicBezTo>
                  <a:pt x="3161328" y="607637"/>
                  <a:pt x="3190878" y="598223"/>
                  <a:pt x="3177961" y="590930"/>
                </a:cubicBezTo>
                <a:cubicBezTo>
                  <a:pt x="3006234" y="494000"/>
                  <a:pt x="2812831" y="439988"/>
                  <a:pt x="2616597" y="423016"/>
                </a:cubicBezTo>
                <a:cubicBezTo>
                  <a:pt x="2629823" y="358396"/>
                  <a:pt x="2637167" y="292539"/>
                  <a:pt x="2637476" y="226726"/>
                </a:cubicBezTo>
                <a:cubicBezTo>
                  <a:pt x="2637698" y="177399"/>
                  <a:pt x="2634424" y="126835"/>
                  <a:pt x="2620666" y="79232"/>
                </a:cubicBezTo>
                <a:cubicBezTo>
                  <a:pt x="2613013" y="52845"/>
                  <a:pt x="2606511" y="27165"/>
                  <a:pt x="2581694" y="11651"/>
                </a:cubicBezTo>
                <a:cubicBezTo>
                  <a:pt x="2530114" y="-20571"/>
                  <a:pt x="2468669" y="20668"/>
                  <a:pt x="2430979" y="55055"/>
                </a:cubicBezTo>
                <a:cubicBezTo>
                  <a:pt x="2376568" y="104691"/>
                  <a:pt x="2334941" y="168736"/>
                  <a:pt x="2297871" y="231765"/>
                </a:cubicBezTo>
                <a:cubicBezTo>
                  <a:pt x="2264782" y="288031"/>
                  <a:pt x="2238151" y="346330"/>
                  <a:pt x="2218200" y="408430"/>
                </a:cubicBezTo>
                <a:cubicBezTo>
                  <a:pt x="2214927" y="418552"/>
                  <a:pt x="2211786" y="428762"/>
                  <a:pt x="2208734" y="439016"/>
                </a:cubicBezTo>
                <a:cubicBezTo>
                  <a:pt x="2111678" y="454044"/>
                  <a:pt x="2015507" y="475790"/>
                  <a:pt x="1920310" y="500851"/>
                </a:cubicBezTo>
                <a:cubicBezTo>
                  <a:pt x="1921504" y="494796"/>
                  <a:pt x="1922699" y="488696"/>
                  <a:pt x="1923937" y="482685"/>
                </a:cubicBezTo>
                <a:cubicBezTo>
                  <a:pt x="1929600" y="455193"/>
                  <a:pt x="1934687" y="426419"/>
                  <a:pt x="1943180" y="399679"/>
                </a:cubicBezTo>
                <a:cubicBezTo>
                  <a:pt x="1946940" y="387745"/>
                  <a:pt x="1945569" y="374175"/>
                  <a:pt x="1950347" y="362286"/>
                </a:cubicBezTo>
                <a:cubicBezTo>
                  <a:pt x="1954638" y="351634"/>
                  <a:pt x="1957601" y="340319"/>
                  <a:pt x="1961981" y="329622"/>
                </a:cubicBezTo>
                <a:cubicBezTo>
                  <a:pt x="1969767" y="310617"/>
                  <a:pt x="1919779" y="316141"/>
                  <a:pt x="1911905" y="329622"/>
                </a:cubicBezTo>
                <a:cubicBezTo>
                  <a:pt x="1884036" y="377490"/>
                  <a:pt x="1861431" y="425712"/>
                  <a:pt x="1846346" y="479105"/>
                </a:cubicBezTo>
                <a:cubicBezTo>
                  <a:pt x="1842143" y="494045"/>
                  <a:pt x="1838295" y="509117"/>
                  <a:pt x="1834756" y="524233"/>
                </a:cubicBezTo>
                <a:cubicBezTo>
                  <a:pt x="1788307" y="537404"/>
                  <a:pt x="1742124" y="551106"/>
                  <a:pt x="1696206" y="564985"/>
                </a:cubicBezTo>
                <a:cubicBezTo>
                  <a:pt x="1451356" y="639019"/>
                  <a:pt x="1206815" y="721584"/>
                  <a:pt x="952188" y="754999"/>
                </a:cubicBezTo>
                <a:cubicBezTo>
                  <a:pt x="830891" y="770910"/>
                  <a:pt x="707692" y="773341"/>
                  <a:pt x="586483" y="755396"/>
                </a:cubicBezTo>
                <a:cubicBezTo>
                  <a:pt x="483234" y="740103"/>
                  <a:pt x="383746" y="702224"/>
                  <a:pt x="295007" y="647549"/>
                </a:cubicBezTo>
                <a:cubicBezTo>
                  <a:pt x="123766" y="542001"/>
                  <a:pt x="-9917" y="345623"/>
                  <a:pt x="32594" y="137310"/>
                </a:cubicBezTo>
                <a:cubicBezTo>
                  <a:pt x="34054" y="130150"/>
                  <a:pt x="16094" y="131387"/>
                  <a:pt x="14811" y="137310"/>
                </a:cubicBezTo>
                <a:cubicBezTo>
                  <a:pt x="-6024" y="234107"/>
                  <a:pt x="-8634" y="333114"/>
                  <a:pt x="31709" y="425579"/>
                </a:cubicBezTo>
                <a:cubicBezTo>
                  <a:pt x="70594" y="514818"/>
                  <a:pt x="135268" y="587659"/>
                  <a:pt x="212948" y="645428"/>
                </a:cubicBezTo>
                <a:cubicBezTo>
                  <a:pt x="394053" y="780148"/>
                  <a:pt x="624615" y="811972"/>
                  <a:pt x="844604" y="797651"/>
                </a:cubicBezTo>
                <a:cubicBezTo>
                  <a:pt x="1184077" y="775551"/>
                  <a:pt x="1502582" y="653649"/>
                  <a:pt x="1827103" y="559725"/>
                </a:cubicBezTo>
                <a:cubicBezTo>
                  <a:pt x="1819583" y="597118"/>
                  <a:pt x="1813788" y="634864"/>
                  <a:pt x="1809099" y="672655"/>
                </a:cubicBezTo>
                <a:cubicBezTo>
                  <a:pt x="1793749" y="796988"/>
                  <a:pt x="1790209" y="932592"/>
                  <a:pt x="1829049" y="1053168"/>
                </a:cubicBezTo>
                <a:cubicBezTo>
                  <a:pt x="1843603" y="1098340"/>
                  <a:pt x="1870809" y="1144131"/>
                  <a:pt x="1909339" y="1172817"/>
                </a:cubicBezTo>
                <a:cubicBezTo>
                  <a:pt x="1928449" y="1187049"/>
                  <a:pt x="1951010" y="1195403"/>
                  <a:pt x="1974146" y="1200220"/>
                </a:cubicBezTo>
                <a:cubicBezTo>
                  <a:pt x="1979056" y="1201237"/>
                  <a:pt x="1984055" y="1201811"/>
                  <a:pt x="1989098" y="1202254"/>
                </a:cubicBezTo>
                <a:cubicBezTo>
                  <a:pt x="1997282" y="1202961"/>
                  <a:pt x="1998299" y="1203270"/>
                  <a:pt x="2010420" y="1203358"/>
                </a:cubicBezTo>
                <a:cubicBezTo>
                  <a:pt x="2024399" y="1203447"/>
                  <a:pt x="2038599" y="1201856"/>
                  <a:pt x="2052312" y="1199027"/>
                </a:cubicBezTo>
                <a:cubicBezTo>
                  <a:pt x="2098496" y="1189612"/>
                  <a:pt x="2140388" y="1168485"/>
                  <a:pt x="2178918" y="1142098"/>
                </a:cubicBezTo>
                <a:cubicBezTo>
                  <a:pt x="2182988" y="1155711"/>
                  <a:pt x="2187456" y="1169192"/>
                  <a:pt x="2192454" y="1182496"/>
                </a:cubicBezTo>
                <a:cubicBezTo>
                  <a:pt x="2206566" y="1220198"/>
                  <a:pt x="2224394" y="1258520"/>
                  <a:pt x="2249299" y="1290387"/>
                </a:cubicBezTo>
                <a:cubicBezTo>
                  <a:pt x="2261331" y="1305769"/>
                  <a:pt x="2274868" y="1320045"/>
                  <a:pt x="2289200" y="1333261"/>
                </a:cubicBezTo>
                <a:cubicBezTo>
                  <a:pt x="2307116" y="1349836"/>
                  <a:pt x="2327686" y="1359692"/>
                  <a:pt x="2349982" y="1369328"/>
                </a:cubicBezTo>
                <a:cubicBezTo>
                  <a:pt x="2359802" y="1373571"/>
                  <a:pt x="2413815" y="1365217"/>
                  <a:pt x="2400942" y="1347758"/>
                </a:cubicBezTo>
                <a:cubicBezTo>
                  <a:pt x="2401075" y="1347228"/>
                  <a:pt x="2401252" y="1346653"/>
                  <a:pt x="2401252" y="1346079"/>
                </a:cubicBezTo>
                <a:cubicBezTo>
                  <a:pt x="2402181" y="1264531"/>
                  <a:pt x="2411780" y="1181391"/>
                  <a:pt x="2434430" y="1102981"/>
                </a:cubicBezTo>
                <a:cubicBezTo>
                  <a:pt x="2446152" y="1062495"/>
                  <a:pt x="2462476" y="1022892"/>
                  <a:pt x="2488531" y="989477"/>
                </a:cubicBezTo>
                <a:cubicBezTo>
                  <a:pt x="2499458" y="975421"/>
                  <a:pt x="2512419" y="963443"/>
                  <a:pt x="2527637" y="954162"/>
                </a:cubicBezTo>
                <a:cubicBezTo>
                  <a:pt x="2534139" y="950184"/>
                  <a:pt x="2560991" y="936703"/>
                  <a:pt x="2566255" y="942449"/>
                </a:cubicBezTo>
                <a:cubicBezTo>
                  <a:pt x="2574881" y="951863"/>
                  <a:pt x="2573377" y="971620"/>
                  <a:pt x="2573864" y="983245"/>
                </a:cubicBezTo>
                <a:cubicBezTo>
                  <a:pt x="2574572" y="1001101"/>
                  <a:pt x="2578420" y="1018737"/>
                  <a:pt x="2578199" y="1036638"/>
                </a:cubicBezTo>
                <a:cubicBezTo>
                  <a:pt x="2577845" y="1065323"/>
                  <a:pt x="2571918" y="1093832"/>
                  <a:pt x="2568025" y="1122120"/>
                </a:cubicBezTo>
                <a:cubicBezTo>
                  <a:pt x="2557496" y="1199292"/>
                  <a:pt x="2544535" y="1276597"/>
                  <a:pt x="2547587" y="1354742"/>
                </a:cubicBezTo>
                <a:cubicBezTo>
                  <a:pt x="2549445" y="1402345"/>
                  <a:pt x="2569175" y="1458080"/>
                  <a:pt x="2605582" y="1490346"/>
                </a:cubicBezTo>
                <a:cubicBezTo>
                  <a:pt x="2646324" y="1526457"/>
                  <a:pt x="2712060" y="1525794"/>
                  <a:pt x="2757402" y="1499451"/>
                </a:cubicBezTo>
                <a:cubicBezTo>
                  <a:pt x="2804736" y="1471959"/>
                  <a:pt x="2828579" y="1410477"/>
                  <a:pt x="2843797" y="1361062"/>
                </a:cubicBezTo>
                <a:cubicBezTo>
                  <a:pt x="2853263" y="1330255"/>
                  <a:pt x="2863482" y="1295028"/>
                  <a:pt x="2866136" y="1260597"/>
                </a:cubicBezTo>
                <a:cubicBezTo>
                  <a:pt x="2875647" y="1265282"/>
                  <a:pt x="2886883" y="1268022"/>
                  <a:pt x="2900110" y="1268155"/>
                </a:cubicBezTo>
                <a:cubicBezTo>
                  <a:pt x="2953548" y="1268818"/>
                  <a:pt x="2987964" y="1230718"/>
                  <a:pt x="3012648" y="1185634"/>
                </a:cubicBezTo>
                <a:cubicBezTo>
                  <a:pt x="3016320" y="1193414"/>
                  <a:pt x="3021142" y="1200751"/>
                  <a:pt x="3027423" y="1207248"/>
                </a:cubicBezTo>
                <a:cubicBezTo>
                  <a:pt x="3057283" y="1238276"/>
                  <a:pt x="3098910" y="1250608"/>
                  <a:pt x="3140493" y="1238143"/>
                </a:cubicBezTo>
                <a:cubicBezTo>
                  <a:pt x="3148278" y="1235801"/>
                  <a:pt x="3157568" y="1232177"/>
                  <a:pt x="3163540" y="1226563"/>
                </a:cubicBezTo>
                <a:cubicBezTo>
                  <a:pt x="3156285" y="1233414"/>
                  <a:pt x="3166902" y="1224442"/>
                  <a:pt x="3168450" y="1222983"/>
                </a:cubicBezTo>
                <a:cubicBezTo>
                  <a:pt x="3174909" y="1216972"/>
                  <a:pt x="3179554" y="1209370"/>
                  <a:pt x="3184110" y="1201856"/>
                </a:cubicBezTo>
                <a:cubicBezTo>
                  <a:pt x="3198531" y="1178121"/>
                  <a:pt x="3209944" y="1152176"/>
                  <a:pt x="3221888" y="1127159"/>
                </a:cubicBezTo>
                <a:cubicBezTo>
                  <a:pt x="3236840" y="1095865"/>
                  <a:pt x="3251527" y="1064395"/>
                  <a:pt x="3267585" y="1033676"/>
                </a:cubicBezTo>
                <a:cubicBezTo>
                  <a:pt x="3282139" y="1005831"/>
                  <a:pt x="3297533" y="976306"/>
                  <a:pt x="3321598" y="955311"/>
                </a:cubicBezTo>
                <a:cubicBezTo>
                  <a:pt x="3327216" y="950405"/>
                  <a:pt x="3336240" y="943775"/>
                  <a:pt x="3342124" y="940857"/>
                </a:cubicBezTo>
                <a:cubicBezTo>
                  <a:pt x="3343274" y="941786"/>
                  <a:pt x="3344645" y="943156"/>
                  <a:pt x="3346238" y="945056"/>
                </a:cubicBezTo>
                <a:cubicBezTo>
                  <a:pt x="3373355" y="977411"/>
                  <a:pt x="3365215" y="1023820"/>
                  <a:pt x="3357651" y="1061876"/>
                </a:cubicBezTo>
                <a:cubicBezTo>
                  <a:pt x="3348007" y="1110142"/>
                  <a:pt x="3327526" y="1166894"/>
                  <a:pt x="3347034" y="1215160"/>
                </a:cubicBezTo>
                <a:cubicBezTo>
                  <a:pt x="3356987" y="1239823"/>
                  <a:pt x="3427103" y="1231956"/>
                  <a:pt x="3424493" y="1206143"/>
                </a:cubicBezTo>
                <a:cubicBezTo>
                  <a:pt x="3433561" y="1159026"/>
                  <a:pt x="3453335" y="1110495"/>
                  <a:pt x="3472445" y="1066959"/>
                </a:cubicBezTo>
                <a:cubicBezTo>
                  <a:pt x="3493546" y="1018870"/>
                  <a:pt x="3518452" y="954780"/>
                  <a:pt x="3564104" y="923708"/>
                </a:cubicBezTo>
                <a:cubicBezTo>
                  <a:pt x="3570076" y="931399"/>
                  <a:pt x="3571226" y="942581"/>
                  <a:pt x="3572509" y="951819"/>
                </a:cubicBezTo>
                <a:cubicBezTo>
                  <a:pt x="3576092" y="977676"/>
                  <a:pt x="3573394" y="1004019"/>
                  <a:pt x="3569899" y="1029787"/>
                </a:cubicBezTo>
                <a:cubicBezTo>
                  <a:pt x="3559459" y="1106164"/>
                  <a:pt x="3547427" y="1184839"/>
                  <a:pt x="3554283" y="1261967"/>
                </a:cubicBezTo>
                <a:cubicBezTo>
                  <a:pt x="3558132" y="1305592"/>
                  <a:pt x="3576888" y="1345548"/>
                  <a:pt x="3617453" y="1364775"/>
                </a:cubicBezTo>
                <a:cubicBezTo>
                  <a:pt x="3653108" y="1381704"/>
                  <a:pt x="3698318" y="1368223"/>
                  <a:pt x="3722958" y="1339449"/>
                </a:cubicBezTo>
                <a:cubicBezTo>
                  <a:pt x="3751049" y="1306653"/>
                  <a:pt x="3763081" y="1260243"/>
                  <a:pt x="3771751" y="1218209"/>
                </a:cubicBezTo>
                <a:cubicBezTo>
                  <a:pt x="3773123" y="1296133"/>
                  <a:pt x="3778697" y="1373969"/>
                  <a:pt x="3790862" y="1450964"/>
                </a:cubicBezTo>
                <a:cubicBezTo>
                  <a:pt x="3799798" y="1507495"/>
                  <a:pt x="3812626" y="1563364"/>
                  <a:pt x="3829215" y="1618127"/>
                </a:cubicBezTo>
                <a:cubicBezTo>
                  <a:pt x="3845804" y="1672890"/>
                  <a:pt x="3867701" y="1737156"/>
                  <a:pt x="3907735" y="1779278"/>
                </a:cubicBezTo>
                <a:cubicBezTo>
                  <a:pt x="3916981" y="1789002"/>
                  <a:pt x="3958342" y="1788162"/>
                  <a:pt x="3956086" y="1769068"/>
                </a:cubicBezTo>
                <a:cubicBezTo>
                  <a:pt x="3952901" y="1742151"/>
                  <a:pt x="3942107" y="1717531"/>
                  <a:pt x="3933127" y="1692161"/>
                </a:cubicBezTo>
                <a:cubicBezTo>
                  <a:pt x="3924014" y="1666481"/>
                  <a:pt x="3915167" y="1640713"/>
                  <a:pt x="3907337" y="1614591"/>
                </a:cubicBezTo>
                <a:cubicBezTo>
                  <a:pt x="3890837" y="1559651"/>
                  <a:pt x="3877212" y="1504357"/>
                  <a:pt x="3867435" y="1447782"/>
                </a:cubicBezTo>
                <a:cubicBezTo>
                  <a:pt x="3850537" y="1349968"/>
                  <a:pt x="3843636" y="1250740"/>
                  <a:pt x="3842353" y="1151512"/>
                </a:cubicBezTo>
                <a:cubicBezTo>
                  <a:pt x="3852705" y="1161855"/>
                  <a:pt x="3862525" y="1172242"/>
                  <a:pt x="3871948" y="1181170"/>
                </a:cubicBezTo>
                <a:cubicBezTo>
                  <a:pt x="3918485" y="1225370"/>
                  <a:pt x="3975816" y="1260685"/>
                  <a:pt x="4030315" y="1294144"/>
                </a:cubicBezTo>
                <a:cubicBezTo>
                  <a:pt x="4084505" y="1327427"/>
                  <a:pt x="4140022" y="1358897"/>
                  <a:pt x="4195274" y="1390367"/>
                </a:cubicBezTo>
                <a:cubicBezTo>
                  <a:pt x="4343202" y="1474523"/>
                  <a:pt x="4514575" y="1555894"/>
                  <a:pt x="4689133" y="1517131"/>
                </a:cubicBezTo>
                <a:close/>
                <a:moveTo>
                  <a:pt x="2295305" y="996770"/>
                </a:moveTo>
                <a:cubicBezTo>
                  <a:pt x="2280220" y="1012770"/>
                  <a:pt x="2264207" y="1028682"/>
                  <a:pt x="2247396" y="1044108"/>
                </a:cubicBezTo>
                <a:cubicBezTo>
                  <a:pt x="2239832" y="1000262"/>
                  <a:pt x="2235851" y="955753"/>
                  <a:pt x="2233949" y="911642"/>
                </a:cubicBezTo>
                <a:cubicBezTo>
                  <a:pt x="2227446" y="760965"/>
                  <a:pt x="2244212" y="607549"/>
                  <a:pt x="2280176" y="460585"/>
                </a:cubicBezTo>
                <a:cubicBezTo>
                  <a:pt x="2298136" y="458376"/>
                  <a:pt x="2316096" y="456387"/>
                  <a:pt x="2334145" y="454707"/>
                </a:cubicBezTo>
                <a:cubicBezTo>
                  <a:pt x="2417177" y="446928"/>
                  <a:pt x="2500740" y="446397"/>
                  <a:pt x="2583817" y="452851"/>
                </a:cubicBezTo>
                <a:cubicBezTo>
                  <a:pt x="2542102" y="657097"/>
                  <a:pt x="2438411" y="845077"/>
                  <a:pt x="2295261" y="996770"/>
                </a:cubicBezTo>
                <a:close/>
                <a:moveTo>
                  <a:pt x="2294863" y="404629"/>
                </a:moveTo>
                <a:cubicBezTo>
                  <a:pt x="2312292" y="342661"/>
                  <a:pt x="2337418" y="284583"/>
                  <a:pt x="2368163" y="228052"/>
                </a:cubicBezTo>
                <a:cubicBezTo>
                  <a:pt x="2401650" y="166526"/>
                  <a:pt x="2440711" y="104028"/>
                  <a:pt x="2492159" y="55806"/>
                </a:cubicBezTo>
                <a:cubicBezTo>
                  <a:pt x="2500033" y="48425"/>
                  <a:pt x="2510428" y="40204"/>
                  <a:pt x="2518745" y="35475"/>
                </a:cubicBezTo>
                <a:cubicBezTo>
                  <a:pt x="2526265" y="31231"/>
                  <a:pt x="2527681" y="31276"/>
                  <a:pt x="2533741" y="28668"/>
                </a:cubicBezTo>
                <a:cubicBezTo>
                  <a:pt x="2534493" y="28358"/>
                  <a:pt x="2535511" y="28182"/>
                  <a:pt x="2537059" y="28137"/>
                </a:cubicBezTo>
                <a:cubicBezTo>
                  <a:pt x="2539005" y="28137"/>
                  <a:pt x="2548560" y="32734"/>
                  <a:pt x="2554090" y="38126"/>
                </a:cubicBezTo>
                <a:cubicBezTo>
                  <a:pt x="2564618" y="48469"/>
                  <a:pt x="2572714" y="61994"/>
                  <a:pt x="2579438" y="75033"/>
                </a:cubicBezTo>
                <a:cubicBezTo>
                  <a:pt x="2600716" y="116404"/>
                  <a:pt x="2601689" y="173112"/>
                  <a:pt x="2603680" y="218416"/>
                </a:cubicBezTo>
                <a:cubicBezTo>
                  <a:pt x="2606112" y="274948"/>
                  <a:pt x="2602662" y="331788"/>
                  <a:pt x="2594965" y="387833"/>
                </a:cubicBezTo>
                <a:cubicBezTo>
                  <a:pt x="2593461" y="398927"/>
                  <a:pt x="2591691" y="410021"/>
                  <a:pt x="2589789" y="421027"/>
                </a:cubicBezTo>
                <a:cubicBezTo>
                  <a:pt x="2541748" y="417712"/>
                  <a:pt x="2493618" y="416563"/>
                  <a:pt x="2445666" y="417535"/>
                </a:cubicBezTo>
                <a:cubicBezTo>
                  <a:pt x="2393024" y="418640"/>
                  <a:pt x="2340648" y="422441"/>
                  <a:pt x="2288448" y="428364"/>
                </a:cubicBezTo>
                <a:cubicBezTo>
                  <a:pt x="2290572" y="420408"/>
                  <a:pt x="2292695" y="412496"/>
                  <a:pt x="2294907" y="404585"/>
                </a:cubicBezTo>
                <a:close/>
                <a:moveTo>
                  <a:pt x="2084826" y="1154253"/>
                </a:moveTo>
                <a:cubicBezTo>
                  <a:pt x="2073988" y="1158894"/>
                  <a:pt x="2063504" y="1162297"/>
                  <a:pt x="2050676" y="1165391"/>
                </a:cubicBezTo>
                <a:cubicBezTo>
                  <a:pt x="2044129" y="1166982"/>
                  <a:pt x="2035547" y="1167955"/>
                  <a:pt x="2026080" y="1167866"/>
                </a:cubicBezTo>
                <a:cubicBezTo>
                  <a:pt x="2025461" y="1167866"/>
                  <a:pt x="2023337" y="1167734"/>
                  <a:pt x="2021966" y="1167645"/>
                </a:cubicBezTo>
                <a:cubicBezTo>
                  <a:pt x="2020285" y="1167424"/>
                  <a:pt x="2018604" y="1167203"/>
                  <a:pt x="2016923" y="1166938"/>
                </a:cubicBezTo>
                <a:cubicBezTo>
                  <a:pt x="2016348" y="1166850"/>
                  <a:pt x="2013826" y="1166319"/>
                  <a:pt x="2012676" y="1166098"/>
                </a:cubicBezTo>
                <a:cubicBezTo>
                  <a:pt x="2011216" y="1165701"/>
                  <a:pt x="2009712" y="1165303"/>
                  <a:pt x="2008253" y="1164817"/>
                </a:cubicBezTo>
                <a:cubicBezTo>
                  <a:pt x="1997149" y="1161413"/>
                  <a:pt x="1996795" y="1161104"/>
                  <a:pt x="1985692" y="1153767"/>
                </a:cubicBezTo>
                <a:cubicBezTo>
                  <a:pt x="1975517" y="1147004"/>
                  <a:pt x="1972244" y="1143203"/>
                  <a:pt x="1967334" y="1137987"/>
                </a:cubicBezTo>
                <a:cubicBezTo>
                  <a:pt x="1959858" y="1130120"/>
                  <a:pt x="1953487" y="1121236"/>
                  <a:pt x="1947692" y="1112042"/>
                </a:cubicBezTo>
                <a:cubicBezTo>
                  <a:pt x="1935085" y="1092108"/>
                  <a:pt x="1928272" y="1072174"/>
                  <a:pt x="1921460" y="1049677"/>
                </a:cubicBezTo>
                <a:cubicBezTo>
                  <a:pt x="1904340" y="993013"/>
                  <a:pt x="1895537" y="935333"/>
                  <a:pt x="1891777" y="876282"/>
                </a:cubicBezTo>
                <a:cubicBezTo>
                  <a:pt x="1884567" y="762910"/>
                  <a:pt x="1893900" y="647682"/>
                  <a:pt x="1913630" y="535548"/>
                </a:cubicBezTo>
                <a:cubicBezTo>
                  <a:pt x="2007854" y="510089"/>
                  <a:pt x="2102787" y="487989"/>
                  <a:pt x="2199090" y="472210"/>
                </a:cubicBezTo>
                <a:cubicBezTo>
                  <a:pt x="2159675" y="616698"/>
                  <a:pt x="2140742" y="769938"/>
                  <a:pt x="2145386" y="918537"/>
                </a:cubicBezTo>
                <a:cubicBezTo>
                  <a:pt x="2147377" y="981698"/>
                  <a:pt x="2154234" y="1045389"/>
                  <a:pt x="2169186" y="1106959"/>
                </a:cubicBezTo>
                <a:cubicBezTo>
                  <a:pt x="2142246" y="1125479"/>
                  <a:pt x="2114067" y="1141656"/>
                  <a:pt x="2084915" y="1154209"/>
                </a:cubicBezTo>
                <a:close/>
                <a:moveTo>
                  <a:pt x="3569766" y="920261"/>
                </a:moveTo>
                <a:cubicBezTo>
                  <a:pt x="3571536" y="919465"/>
                  <a:pt x="3572288" y="920040"/>
                  <a:pt x="3569766" y="920261"/>
                </a:cubicBezTo>
                <a:lnTo>
                  <a:pt x="3569766" y="920261"/>
                </a:lnTo>
                <a:close/>
              </a:path>
            </a:pathLst>
          </a:custGeom>
          <a:solidFill>
            <a:schemeClr val="accent3"/>
          </a:solidFill>
          <a:ln w="0" cap="flat">
            <a:noFill/>
            <a:prstDash val="solid"/>
            <a:miter/>
          </a:ln>
        </p:spPr>
        <p:txBody>
          <a:bodyPr rtlCol="0" anchor="ctr"/>
          <a:lstStyle/>
          <a:p>
            <a:endParaRPr lang="en-AR"/>
          </a:p>
        </p:txBody>
      </p:sp>
      <p:grpSp>
        <p:nvGrpSpPr>
          <p:cNvPr id="57" name="Group 56">
            <a:extLst>
              <a:ext uri="{FF2B5EF4-FFF2-40B4-BE49-F238E27FC236}">
                <a16:creationId xmlns:a16="http://schemas.microsoft.com/office/drawing/2014/main" id="{D8387129-30C7-A119-500A-DEC4CA6E7408}"/>
              </a:ext>
            </a:extLst>
          </p:cNvPr>
          <p:cNvGrpSpPr/>
          <p:nvPr/>
        </p:nvGrpSpPr>
        <p:grpSpPr>
          <a:xfrm>
            <a:off x="1075739" y="3085692"/>
            <a:ext cx="2641857" cy="1292705"/>
            <a:chOff x="3507441" y="2831396"/>
            <a:chExt cx="2785237" cy="1362863"/>
          </a:xfrm>
          <a:solidFill>
            <a:schemeClr val="accent4"/>
          </a:solidFill>
        </p:grpSpPr>
        <p:sp>
          <p:nvSpPr>
            <p:cNvPr id="54" name="Freeform 53">
              <a:extLst>
                <a:ext uri="{FF2B5EF4-FFF2-40B4-BE49-F238E27FC236}">
                  <a16:creationId xmlns:a16="http://schemas.microsoft.com/office/drawing/2014/main" id="{EE38A10B-5C98-6651-C3FB-82D0A4457C02}"/>
                </a:ext>
              </a:extLst>
            </p:cNvPr>
            <p:cNvSpPr/>
            <p:nvPr/>
          </p:nvSpPr>
          <p:spPr>
            <a:xfrm>
              <a:off x="3507441" y="2963621"/>
              <a:ext cx="2785237" cy="1230638"/>
            </a:xfrm>
            <a:custGeom>
              <a:avLst/>
              <a:gdLst>
                <a:gd name="connsiteX0" fmla="*/ 2748790 w 2785237"/>
                <a:gd name="connsiteY0" fmla="*/ 422534 h 1230638"/>
                <a:gd name="connsiteX1" fmla="*/ 2636694 w 2785237"/>
                <a:gd name="connsiteY1" fmla="*/ 669963 h 1230638"/>
                <a:gd name="connsiteX2" fmla="*/ 2443556 w 2785237"/>
                <a:gd name="connsiteY2" fmla="*/ 799070 h 1230638"/>
                <a:gd name="connsiteX3" fmla="*/ 2120893 w 2785237"/>
                <a:gd name="connsiteY3" fmla="*/ 804550 h 1230638"/>
                <a:gd name="connsiteX4" fmla="*/ 1746739 w 2785237"/>
                <a:gd name="connsiteY4" fmla="*/ 704438 h 1230638"/>
                <a:gd name="connsiteX5" fmla="*/ 1387271 w 2785237"/>
                <a:gd name="connsiteY5" fmla="*/ 560304 h 1230638"/>
                <a:gd name="connsiteX6" fmla="*/ 1023290 w 2785237"/>
                <a:gd name="connsiteY6" fmla="*/ 434556 h 1230638"/>
                <a:gd name="connsiteX7" fmla="*/ 854218 w 2785237"/>
                <a:gd name="connsiteY7" fmla="*/ 409716 h 1230638"/>
                <a:gd name="connsiteX8" fmla="*/ 841301 w 2785237"/>
                <a:gd name="connsiteY8" fmla="*/ 326621 h 1230638"/>
                <a:gd name="connsiteX9" fmla="*/ 819138 w 2785237"/>
                <a:gd name="connsiteY9" fmla="*/ 232830 h 1230638"/>
                <a:gd name="connsiteX10" fmla="*/ 796931 w 2785237"/>
                <a:gd name="connsiteY10" fmla="*/ 157911 h 1230638"/>
                <a:gd name="connsiteX11" fmla="*/ 784280 w 2785237"/>
                <a:gd name="connsiteY11" fmla="*/ 54219 h 1230638"/>
                <a:gd name="connsiteX12" fmla="*/ 783350 w 2785237"/>
                <a:gd name="connsiteY12" fmla="*/ 29644 h 1230638"/>
                <a:gd name="connsiteX13" fmla="*/ 783483 w 2785237"/>
                <a:gd name="connsiteY13" fmla="*/ 26771 h 1230638"/>
                <a:gd name="connsiteX14" fmla="*/ 786624 w 2785237"/>
                <a:gd name="connsiteY14" fmla="*/ 10948 h 1230638"/>
                <a:gd name="connsiteX15" fmla="*/ 725312 w 2785237"/>
                <a:gd name="connsiteY15" fmla="*/ 9976 h 1230638"/>
                <a:gd name="connsiteX16" fmla="*/ 712218 w 2785237"/>
                <a:gd name="connsiteY16" fmla="*/ 42639 h 1230638"/>
                <a:gd name="connsiteX17" fmla="*/ 712439 w 2785237"/>
                <a:gd name="connsiteY17" fmla="*/ 148806 h 1230638"/>
                <a:gd name="connsiteX18" fmla="*/ 714827 w 2785237"/>
                <a:gd name="connsiteY18" fmla="*/ 166442 h 1230638"/>
                <a:gd name="connsiteX19" fmla="*/ 684304 w 2785237"/>
                <a:gd name="connsiteY19" fmla="*/ 239813 h 1230638"/>
                <a:gd name="connsiteX20" fmla="*/ 580790 w 2785237"/>
                <a:gd name="connsiteY20" fmla="*/ 299836 h 1230638"/>
                <a:gd name="connsiteX21" fmla="*/ 556858 w 2785237"/>
                <a:gd name="connsiteY21" fmla="*/ 231017 h 1230638"/>
                <a:gd name="connsiteX22" fmla="*/ 555399 w 2785237"/>
                <a:gd name="connsiteY22" fmla="*/ 139657 h 1230638"/>
                <a:gd name="connsiteX23" fmla="*/ 562653 w 2785237"/>
                <a:gd name="connsiteY23" fmla="*/ 56297 h 1230638"/>
                <a:gd name="connsiteX24" fmla="*/ 563847 w 2785237"/>
                <a:gd name="connsiteY24" fmla="*/ 24650 h 1230638"/>
                <a:gd name="connsiteX25" fmla="*/ 534209 w 2785237"/>
                <a:gd name="connsiteY25" fmla="*/ 15677 h 1230638"/>
                <a:gd name="connsiteX26" fmla="*/ 488114 w 2785237"/>
                <a:gd name="connsiteY26" fmla="*/ 89579 h 1230638"/>
                <a:gd name="connsiteX27" fmla="*/ 474091 w 2785237"/>
                <a:gd name="connsiteY27" fmla="*/ 194906 h 1230638"/>
                <a:gd name="connsiteX28" fmla="*/ 557920 w 2785237"/>
                <a:gd name="connsiteY28" fmla="*/ 342002 h 1230638"/>
                <a:gd name="connsiteX29" fmla="*/ 698549 w 2785237"/>
                <a:gd name="connsiteY29" fmla="*/ 265537 h 1230638"/>
                <a:gd name="connsiteX30" fmla="*/ 725975 w 2785237"/>
                <a:gd name="connsiteY30" fmla="*/ 214619 h 1230638"/>
                <a:gd name="connsiteX31" fmla="*/ 748049 w 2785237"/>
                <a:gd name="connsiteY31" fmla="*/ 291615 h 1230638"/>
                <a:gd name="connsiteX32" fmla="*/ 770433 w 2785237"/>
                <a:gd name="connsiteY32" fmla="*/ 407948 h 1230638"/>
                <a:gd name="connsiteX33" fmla="*/ 320988 w 2785237"/>
                <a:gd name="connsiteY33" fmla="*/ 550492 h 1230638"/>
                <a:gd name="connsiteX34" fmla="*/ 96044 w 2785237"/>
                <a:gd name="connsiteY34" fmla="*/ 762340 h 1230638"/>
                <a:gd name="connsiteX35" fmla="*/ 1333 w 2785237"/>
                <a:gd name="connsiteY35" fmla="*/ 1033681 h 1230638"/>
                <a:gd name="connsiteX36" fmla="*/ 420697 w 2785237"/>
                <a:gd name="connsiteY36" fmla="*/ 1210479 h 1230638"/>
                <a:gd name="connsiteX37" fmla="*/ 840018 w 2785237"/>
                <a:gd name="connsiteY37" fmla="*/ 706914 h 1230638"/>
                <a:gd name="connsiteX38" fmla="*/ 856518 w 2785237"/>
                <a:gd name="connsiteY38" fmla="*/ 432125 h 1230638"/>
                <a:gd name="connsiteX39" fmla="*/ 1076154 w 2785237"/>
                <a:gd name="connsiteY39" fmla="*/ 474336 h 1230638"/>
                <a:gd name="connsiteX40" fmla="*/ 1438807 w 2785237"/>
                <a:gd name="connsiteY40" fmla="*/ 611796 h 1230638"/>
                <a:gd name="connsiteX41" fmla="*/ 1799159 w 2785237"/>
                <a:gd name="connsiteY41" fmla="*/ 751643 h 1230638"/>
                <a:gd name="connsiteX42" fmla="*/ 2170881 w 2785237"/>
                <a:gd name="connsiteY42" fmla="*/ 835004 h 1230638"/>
                <a:gd name="connsiteX43" fmla="*/ 2473018 w 2785237"/>
                <a:gd name="connsiteY43" fmla="*/ 814893 h 1230638"/>
                <a:gd name="connsiteX44" fmla="*/ 2779756 w 2785237"/>
                <a:gd name="connsiteY44" fmla="*/ 452103 h 1230638"/>
                <a:gd name="connsiteX45" fmla="*/ 2785108 w 2785237"/>
                <a:gd name="connsiteY45" fmla="*/ 422401 h 1230638"/>
                <a:gd name="connsiteX46" fmla="*/ 2748746 w 2785237"/>
                <a:gd name="connsiteY46" fmla="*/ 422401 h 1230638"/>
                <a:gd name="connsiteX47" fmla="*/ 734602 w 2785237"/>
                <a:gd name="connsiteY47" fmla="*/ 35434 h 1230638"/>
                <a:gd name="connsiteX48" fmla="*/ 736769 w 2785237"/>
                <a:gd name="connsiteY48" fmla="*/ 35788 h 1230638"/>
                <a:gd name="connsiteX49" fmla="*/ 736725 w 2785237"/>
                <a:gd name="connsiteY49" fmla="*/ 36009 h 1230638"/>
                <a:gd name="connsiteX50" fmla="*/ 736725 w 2785237"/>
                <a:gd name="connsiteY50" fmla="*/ 36363 h 1230638"/>
                <a:gd name="connsiteX51" fmla="*/ 734602 w 2785237"/>
                <a:gd name="connsiteY51" fmla="*/ 35390 h 1230638"/>
                <a:gd name="connsiteX52" fmla="*/ 509702 w 2785237"/>
                <a:gd name="connsiteY52" fmla="*/ 1122036 h 1230638"/>
                <a:gd name="connsiteX53" fmla="*/ 260118 w 2785237"/>
                <a:gd name="connsiteY53" fmla="*/ 1195407 h 1230638"/>
                <a:gd name="connsiteX54" fmla="*/ 69281 w 2785237"/>
                <a:gd name="connsiteY54" fmla="*/ 1064576 h 1230638"/>
                <a:gd name="connsiteX55" fmla="*/ 133424 w 2785237"/>
                <a:gd name="connsiteY55" fmla="*/ 785191 h 1230638"/>
                <a:gd name="connsiteX56" fmla="*/ 352750 w 2785237"/>
                <a:gd name="connsiteY56" fmla="*/ 566227 h 1230638"/>
                <a:gd name="connsiteX57" fmla="*/ 692223 w 2785237"/>
                <a:gd name="connsiteY57" fmla="*/ 433672 h 1230638"/>
                <a:gd name="connsiteX58" fmla="*/ 773176 w 2785237"/>
                <a:gd name="connsiteY58" fmla="*/ 428810 h 1230638"/>
                <a:gd name="connsiteX59" fmla="*/ 778263 w 2785237"/>
                <a:gd name="connsiteY59" fmla="*/ 483662 h 1230638"/>
                <a:gd name="connsiteX60" fmla="*/ 509790 w 2785237"/>
                <a:gd name="connsiteY60" fmla="*/ 1121991 h 1230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785237" h="1230638">
                  <a:moveTo>
                    <a:pt x="2748790" y="422534"/>
                  </a:moveTo>
                  <a:cubicBezTo>
                    <a:pt x="2721673" y="508944"/>
                    <a:pt x="2692388" y="597255"/>
                    <a:pt x="2636694" y="669963"/>
                  </a:cubicBezTo>
                  <a:cubicBezTo>
                    <a:pt x="2587857" y="733698"/>
                    <a:pt x="2520528" y="777235"/>
                    <a:pt x="2443556" y="799070"/>
                  </a:cubicBezTo>
                  <a:cubicBezTo>
                    <a:pt x="2339600" y="828595"/>
                    <a:pt x="2226354" y="819888"/>
                    <a:pt x="2120893" y="804550"/>
                  </a:cubicBezTo>
                  <a:cubicBezTo>
                    <a:pt x="1992784" y="785898"/>
                    <a:pt x="1868213" y="748373"/>
                    <a:pt x="1746739" y="704438"/>
                  </a:cubicBezTo>
                  <a:cubicBezTo>
                    <a:pt x="1625309" y="660548"/>
                    <a:pt x="1506666" y="609321"/>
                    <a:pt x="1387271" y="560304"/>
                  </a:cubicBezTo>
                  <a:cubicBezTo>
                    <a:pt x="1268274" y="511463"/>
                    <a:pt x="1148967" y="463551"/>
                    <a:pt x="1023290" y="434556"/>
                  </a:cubicBezTo>
                  <a:cubicBezTo>
                    <a:pt x="967464" y="421694"/>
                    <a:pt x="910841" y="413296"/>
                    <a:pt x="854218" y="409716"/>
                  </a:cubicBezTo>
                  <a:cubicBezTo>
                    <a:pt x="850988" y="381915"/>
                    <a:pt x="846653" y="354201"/>
                    <a:pt x="841301" y="326621"/>
                  </a:cubicBezTo>
                  <a:cubicBezTo>
                    <a:pt x="835152" y="295107"/>
                    <a:pt x="827455" y="263858"/>
                    <a:pt x="819138" y="232830"/>
                  </a:cubicBezTo>
                  <a:cubicBezTo>
                    <a:pt x="812414" y="207768"/>
                    <a:pt x="802107" y="183326"/>
                    <a:pt x="796931" y="157911"/>
                  </a:cubicBezTo>
                  <a:cubicBezTo>
                    <a:pt x="789986" y="123878"/>
                    <a:pt x="788217" y="88651"/>
                    <a:pt x="784280" y="54219"/>
                  </a:cubicBezTo>
                  <a:cubicBezTo>
                    <a:pt x="783350" y="46131"/>
                    <a:pt x="783350" y="37777"/>
                    <a:pt x="783350" y="29644"/>
                  </a:cubicBezTo>
                  <a:cubicBezTo>
                    <a:pt x="783350" y="28672"/>
                    <a:pt x="783439" y="27700"/>
                    <a:pt x="783483" y="26771"/>
                  </a:cubicBezTo>
                  <a:cubicBezTo>
                    <a:pt x="789366" y="22484"/>
                    <a:pt x="791534" y="17047"/>
                    <a:pt x="786624" y="10948"/>
                  </a:cubicBezTo>
                  <a:cubicBezTo>
                    <a:pt x="773132" y="-5892"/>
                    <a:pt x="740927" y="-942"/>
                    <a:pt x="725312" y="9976"/>
                  </a:cubicBezTo>
                  <a:cubicBezTo>
                    <a:pt x="714164" y="17799"/>
                    <a:pt x="713633" y="30219"/>
                    <a:pt x="712218" y="42639"/>
                  </a:cubicBezTo>
                  <a:cubicBezTo>
                    <a:pt x="708236" y="77601"/>
                    <a:pt x="708900" y="113889"/>
                    <a:pt x="712439" y="148806"/>
                  </a:cubicBezTo>
                  <a:cubicBezTo>
                    <a:pt x="713014" y="154685"/>
                    <a:pt x="713854" y="160563"/>
                    <a:pt x="714827" y="166442"/>
                  </a:cubicBezTo>
                  <a:cubicBezTo>
                    <a:pt x="707130" y="191547"/>
                    <a:pt x="697133" y="216078"/>
                    <a:pt x="684304" y="239813"/>
                  </a:cubicBezTo>
                  <a:cubicBezTo>
                    <a:pt x="668689" y="268852"/>
                    <a:pt x="616578" y="340323"/>
                    <a:pt x="580790" y="299836"/>
                  </a:cubicBezTo>
                  <a:cubicBezTo>
                    <a:pt x="564290" y="281184"/>
                    <a:pt x="559512" y="254841"/>
                    <a:pt x="556858" y="231017"/>
                  </a:cubicBezTo>
                  <a:cubicBezTo>
                    <a:pt x="553496" y="200608"/>
                    <a:pt x="553452" y="170155"/>
                    <a:pt x="555399" y="139657"/>
                  </a:cubicBezTo>
                  <a:cubicBezTo>
                    <a:pt x="557168" y="111900"/>
                    <a:pt x="559291" y="83921"/>
                    <a:pt x="562653" y="56297"/>
                  </a:cubicBezTo>
                  <a:cubicBezTo>
                    <a:pt x="563892" y="46308"/>
                    <a:pt x="567475" y="34285"/>
                    <a:pt x="563847" y="24650"/>
                  </a:cubicBezTo>
                  <a:cubicBezTo>
                    <a:pt x="559866" y="14042"/>
                    <a:pt x="543631" y="12628"/>
                    <a:pt x="534209" y="15677"/>
                  </a:cubicBezTo>
                  <a:cubicBezTo>
                    <a:pt x="503022" y="25887"/>
                    <a:pt x="497006" y="61601"/>
                    <a:pt x="488114" y="89579"/>
                  </a:cubicBezTo>
                  <a:cubicBezTo>
                    <a:pt x="477630" y="122596"/>
                    <a:pt x="475551" y="160519"/>
                    <a:pt x="474091" y="194906"/>
                  </a:cubicBezTo>
                  <a:cubicBezTo>
                    <a:pt x="471437" y="258377"/>
                    <a:pt x="484708" y="329582"/>
                    <a:pt x="557920" y="342002"/>
                  </a:cubicBezTo>
                  <a:cubicBezTo>
                    <a:pt x="617197" y="352080"/>
                    <a:pt x="668247" y="312610"/>
                    <a:pt x="698549" y="265537"/>
                  </a:cubicBezTo>
                  <a:cubicBezTo>
                    <a:pt x="708811" y="249625"/>
                    <a:pt x="717924" y="232520"/>
                    <a:pt x="725975" y="214619"/>
                  </a:cubicBezTo>
                  <a:cubicBezTo>
                    <a:pt x="733230" y="240388"/>
                    <a:pt x="741768" y="265935"/>
                    <a:pt x="748049" y="291615"/>
                  </a:cubicBezTo>
                  <a:cubicBezTo>
                    <a:pt x="757472" y="329980"/>
                    <a:pt x="765036" y="368831"/>
                    <a:pt x="770433" y="407948"/>
                  </a:cubicBezTo>
                  <a:cubicBezTo>
                    <a:pt x="611181" y="411705"/>
                    <a:pt x="455158" y="455905"/>
                    <a:pt x="320988" y="550492"/>
                  </a:cubicBezTo>
                  <a:cubicBezTo>
                    <a:pt x="236938" y="609719"/>
                    <a:pt x="158639" y="680615"/>
                    <a:pt x="96044" y="762340"/>
                  </a:cubicBezTo>
                  <a:cubicBezTo>
                    <a:pt x="36810" y="839645"/>
                    <a:pt x="-8444" y="934143"/>
                    <a:pt x="1333" y="1033681"/>
                  </a:cubicBezTo>
                  <a:cubicBezTo>
                    <a:pt x="21240" y="1236512"/>
                    <a:pt x="266532" y="1255562"/>
                    <a:pt x="420697" y="1210479"/>
                  </a:cubicBezTo>
                  <a:cubicBezTo>
                    <a:pt x="647676" y="1144135"/>
                    <a:pt x="788482" y="926143"/>
                    <a:pt x="840018" y="706914"/>
                  </a:cubicBezTo>
                  <a:cubicBezTo>
                    <a:pt x="861295" y="616393"/>
                    <a:pt x="865188" y="523883"/>
                    <a:pt x="856518" y="432125"/>
                  </a:cubicBezTo>
                  <a:cubicBezTo>
                    <a:pt x="930924" y="438667"/>
                    <a:pt x="1004755" y="454004"/>
                    <a:pt x="1076154" y="474336"/>
                  </a:cubicBezTo>
                  <a:cubicBezTo>
                    <a:pt x="1200370" y="509695"/>
                    <a:pt x="1319810" y="562249"/>
                    <a:pt x="1438807" y="611796"/>
                  </a:cubicBezTo>
                  <a:cubicBezTo>
                    <a:pt x="1557759" y="661344"/>
                    <a:pt x="1676801" y="710892"/>
                    <a:pt x="1799159" y="751643"/>
                  </a:cubicBezTo>
                  <a:cubicBezTo>
                    <a:pt x="1919837" y="791821"/>
                    <a:pt x="2044142" y="822230"/>
                    <a:pt x="2170881" y="835004"/>
                  </a:cubicBezTo>
                  <a:cubicBezTo>
                    <a:pt x="2271608" y="845170"/>
                    <a:pt x="2375432" y="844728"/>
                    <a:pt x="2473018" y="814893"/>
                  </a:cubicBezTo>
                  <a:cubicBezTo>
                    <a:pt x="2637579" y="764638"/>
                    <a:pt x="2746800" y="617410"/>
                    <a:pt x="2779756" y="452103"/>
                  </a:cubicBezTo>
                  <a:cubicBezTo>
                    <a:pt x="2781746" y="442247"/>
                    <a:pt x="2783427" y="432302"/>
                    <a:pt x="2785108" y="422401"/>
                  </a:cubicBezTo>
                  <a:cubicBezTo>
                    <a:pt x="2787630" y="407373"/>
                    <a:pt x="2752417" y="410821"/>
                    <a:pt x="2748746" y="422401"/>
                  </a:cubicBezTo>
                  <a:close/>
                  <a:moveTo>
                    <a:pt x="734602" y="35434"/>
                  </a:moveTo>
                  <a:cubicBezTo>
                    <a:pt x="735309" y="35567"/>
                    <a:pt x="736061" y="35700"/>
                    <a:pt x="736769" y="35788"/>
                  </a:cubicBezTo>
                  <a:cubicBezTo>
                    <a:pt x="736769" y="35877"/>
                    <a:pt x="736769" y="35921"/>
                    <a:pt x="736725" y="36009"/>
                  </a:cubicBezTo>
                  <a:cubicBezTo>
                    <a:pt x="736725" y="36142"/>
                    <a:pt x="736725" y="36274"/>
                    <a:pt x="736725" y="36363"/>
                  </a:cubicBezTo>
                  <a:cubicBezTo>
                    <a:pt x="736017" y="36053"/>
                    <a:pt x="735309" y="35700"/>
                    <a:pt x="734602" y="35390"/>
                  </a:cubicBezTo>
                  <a:close/>
                  <a:moveTo>
                    <a:pt x="509702" y="1122036"/>
                  </a:moveTo>
                  <a:cubicBezTo>
                    <a:pt x="436136" y="1173793"/>
                    <a:pt x="350007" y="1199959"/>
                    <a:pt x="260118" y="1195407"/>
                  </a:cubicBezTo>
                  <a:cubicBezTo>
                    <a:pt x="176068" y="1191164"/>
                    <a:pt x="97902" y="1146301"/>
                    <a:pt x="69281" y="1064576"/>
                  </a:cubicBezTo>
                  <a:cubicBezTo>
                    <a:pt x="35528" y="968177"/>
                    <a:pt x="79101" y="864617"/>
                    <a:pt x="133424" y="785191"/>
                  </a:cubicBezTo>
                  <a:cubicBezTo>
                    <a:pt x="191949" y="699621"/>
                    <a:pt x="269584" y="627443"/>
                    <a:pt x="352750" y="566227"/>
                  </a:cubicBezTo>
                  <a:cubicBezTo>
                    <a:pt x="452548" y="492767"/>
                    <a:pt x="569200" y="447993"/>
                    <a:pt x="692223" y="433672"/>
                  </a:cubicBezTo>
                  <a:cubicBezTo>
                    <a:pt x="719119" y="430534"/>
                    <a:pt x="746147" y="429031"/>
                    <a:pt x="773176" y="428810"/>
                  </a:cubicBezTo>
                  <a:cubicBezTo>
                    <a:pt x="775344" y="447065"/>
                    <a:pt x="777069" y="465319"/>
                    <a:pt x="778263" y="483662"/>
                  </a:cubicBezTo>
                  <a:cubicBezTo>
                    <a:pt x="793303" y="717389"/>
                    <a:pt x="707794" y="982719"/>
                    <a:pt x="509790" y="1121991"/>
                  </a:cubicBezTo>
                  <a:close/>
                </a:path>
              </a:pathLst>
            </a:custGeom>
            <a:grpFill/>
            <a:ln w="0" cap="flat">
              <a:noFill/>
              <a:prstDash val="solid"/>
              <a:miter/>
            </a:ln>
          </p:spPr>
          <p:txBody>
            <a:bodyPr rtlCol="0" anchor="ctr"/>
            <a:lstStyle/>
            <a:p>
              <a:endParaRPr lang="en-AR"/>
            </a:p>
          </p:txBody>
        </p:sp>
        <p:sp>
          <p:nvSpPr>
            <p:cNvPr id="55" name="Freeform 54">
              <a:extLst>
                <a:ext uri="{FF2B5EF4-FFF2-40B4-BE49-F238E27FC236}">
                  <a16:creationId xmlns:a16="http://schemas.microsoft.com/office/drawing/2014/main" id="{767C5CDF-2FF3-A6EE-FC6C-6CFC436CAF56}"/>
                </a:ext>
              </a:extLst>
            </p:cNvPr>
            <p:cNvSpPr/>
            <p:nvPr/>
          </p:nvSpPr>
          <p:spPr>
            <a:xfrm>
              <a:off x="4425549" y="2831396"/>
              <a:ext cx="1203815" cy="407757"/>
            </a:xfrm>
            <a:custGeom>
              <a:avLst/>
              <a:gdLst>
                <a:gd name="connsiteX0" fmla="*/ 33033 w 1203815"/>
                <a:gd name="connsiteY0" fmla="*/ 345827 h 407757"/>
                <a:gd name="connsiteX1" fmla="*/ 133583 w 1203815"/>
                <a:gd name="connsiteY1" fmla="*/ 357982 h 407757"/>
                <a:gd name="connsiteX2" fmla="*/ 182244 w 1203815"/>
                <a:gd name="connsiteY2" fmla="*/ 282445 h 407757"/>
                <a:gd name="connsiteX3" fmla="*/ 196178 w 1203815"/>
                <a:gd name="connsiteY3" fmla="*/ 191129 h 407757"/>
                <a:gd name="connsiteX4" fmla="*/ 183040 w 1203815"/>
                <a:gd name="connsiteY4" fmla="*/ 123813 h 407757"/>
                <a:gd name="connsiteX5" fmla="*/ 283015 w 1203815"/>
                <a:gd name="connsiteY5" fmla="*/ 98354 h 407757"/>
                <a:gd name="connsiteX6" fmla="*/ 466155 w 1203815"/>
                <a:gd name="connsiteY6" fmla="*/ 22640 h 407757"/>
                <a:gd name="connsiteX7" fmla="*/ 442223 w 1203815"/>
                <a:gd name="connsiteY7" fmla="*/ 237185 h 407757"/>
                <a:gd name="connsiteX8" fmla="*/ 444568 w 1203815"/>
                <a:gd name="connsiteY8" fmla="*/ 289340 h 407757"/>
                <a:gd name="connsiteX9" fmla="*/ 473278 w 1203815"/>
                <a:gd name="connsiteY9" fmla="*/ 325142 h 407757"/>
                <a:gd name="connsiteX10" fmla="*/ 542287 w 1203815"/>
                <a:gd name="connsiteY10" fmla="*/ 328810 h 407757"/>
                <a:gd name="connsiteX11" fmla="*/ 642173 w 1203815"/>
                <a:gd name="connsiteY11" fmla="*/ 235107 h 407757"/>
                <a:gd name="connsiteX12" fmla="*/ 647438 w 1203815"/>
                <a:gd name="connsiteY12" fmla="*/ 226842 h 407757"/>
                <a:gd name="connsiteX13" fmla="*/ 649030 w 1203815"/>
                <a:gd name="connsiteY13" fmla="*/ 234135 h 407757"/>
                <a:gd name="connsiteX14" fmla="*/ 835842 w 1203815"/>
                <a:gd name="connsiteY14" fmla="*/ 396215 h 407757"/>
                <a:gd name="connsiteX15" fmla="*/ 1083081 w 1203815"/>
                <a:gd name="connsiteY15" fmla="*/ 362269 h 407757"/>
                <a:gd name="connsiteX16" fmla="*/ 1198097 w 1203815"/>
                <a:gd name="connsiteY16" fmla="*/ 106443 h 407757"/>
                <a:gd name="connsiteX17" fmla="*/ 1172130 w 1203815"/>
                <a:gd name="connsiteY17" fmla="*/ 71702 h 407757"/>
                <a:gd name="connsiteX18" fmla="*/ 1123337 w 1203815"/>
                <a:gd name="connsiteY18" fmla="*/ 85536 h 407757"/>
                <a:gd name="connsiteX19" fmla="*/ 1138200 w 1203815"/>
                <a:gd name="connsiteY19" fmla="*/ 148565 h 407757"/>
                <a:gd name="connsiteX20" fmla="*/ 1141606 w 1203815"/>
                <a:gd name="connsiteY20" fmla="*/ 225118 h 407757"/>
                <a:gd name="connsiteX21" fmla="*/ 1080294 w 1203815"/>
                <a:gd name="connsiteY21" fmla="*/ 334335 h 407757"/>
                <a:gd name="connsiteX22" fmla="*/ 867781 w 1203815"/>
                <a:gd name="connsiteY22" fmla="*/ 373806 h 407757"/>
                <a:gd name="connsiteX23" fmla="*/ 777892 w 1203815"/>
                <a:gd name="connsiteY23" fmla="*/ 313650 h 407757"/>
                <a:gd name="connsiteX24" fmla="*/ 732726 w 1203815"/>
                <a:gd name="connsiteY24" fmla="*/ 222378 h 407757"/>
                <a:gd name="connsiteX25" fmla="*/ 727329 w 1203815"/>
                <a:gd name="connsiteY25" fmla="*/ 108034 h 407757"/>
                <a:gd name="connsiteX26" fmla="*/ 767452 w 1203815"/>
                <a:gd name="connsiteY26" fmla="*/ 18441 h 407757"/>
                <a:gd name="connsiteX27" fmla="*/ 734938 w 1203815"/>
                <a:gd name="connsiteY27" fmla="*/ 7259 h 407757"/>
                <a:gd name="connsiteX28" fmla="*/ 651640 w 1203815"/>
                <a:gd name="connsiteY28" fmla="*/ 103039 h 407757"/>
                <a:gd name="connsiteX29" fmla="*/ 641908 w 1203815"/>
                <a:gd name="connsiteY29" fmla="*/ 164211 h 407757"/>
                <a:gd name="connsiteX30" fmla="*/ 626867 w 1203815"/>
                <a:gd name="connsiteY30" fmla="*/ 193206 h 407757"/>
                <a:gd name="connsiteX31" fmla="*/ 562636 w 1203815"/>
                <a:gd name="connsiteY31" fmla="*/ 282401 h 407757"/>
                <a:gd name="connsiteX32" fmla="*/ 530608 w 1203815"/>
                <a:gd name="connsiteY32" fmla="*/ 303926 h 407757"/>
                <a:gd name="connsiteX33" fmla="*/ 529369 w 1203815"/>
                <a:gd name="connsiteY33" fmla="*/ 303175 h 407757"/>
                <a:gd name="connsiteX34" fmla="*/ 521539 w 1203815"/>
                <a:gd name="connsiteY34" fmla="*/ 285009 h 407757"/>
                <a:gd name="connsiteX35" fmla="*/ 534855 w 1203815"/>
                <a:gd name="connsiteY35" fmla="*/ 124609 h 407757"/>
                <a:gd name="connsiteX36" fmla="*/ 529016 w 1203815"/>
                <a:gd name="connsiteY36" fmla="*/ 48011 h 407757"/>
                <a:gd name="connsiteX37" fmla="*/ 490662 w 1203815"/>
                <a:gd name="connsiteY37" fmla="*/ 10 h 407757"/>
                <a:gd name="connsiteX38" fmla="*/ 373789 w 1203815"/>
                <a:gd name="connsiteY38" fmla="*/ 30110 h 407757"/>
                <a:gd name="connsiteX39" fmla="*/ 248466 w 1203815"/>
                <a:gd name="connsiteY39" fmla="*/ 86641 h 407757"/>
                <a:gd name="connsiteX40" fmla="*/ 168707 w 1203815"/>
                <a:gd name="connsiteY40" fmla="*/ 98973 h 407757"/>
                <a:gd name="connsiteX41" fmla="*/ 109430 w 1203815"/>
                <a:gd name="connsiteY41" fmla="*/ 82796 h 407757"/>
                <a:gd name="connsiteX42" fmla="*/ 95893 w 1203815"/>
                <a:gd name="connsiteY42" fmla="*/ 94907 h 407757"/>
                <a:gd name="connsiteX43" fmla="*/ 102087 w 1203815"/>
                <a:gd name="connsiteY43" fmla="*/ 100299 h 407757"/>
                <a:gd name="connsiteX44" fmla="*/ 386 w 1203815"/>
                <a:gd name="connsiteY44" fmla="*/ 250445 h 407757"/>
                <a:gd name="connsiteX45" fmla="*/ 33210 w 1203815"/>
                <a:gd name="connsiteY45" fmla="*/ 345871 h 407757"/>
                <a:gd name="connsiteX46" fmla="*/ 73642 w 1203815"/>
                <a:gd name="connsiteY46" fmla="*/ 230466 h 407757"/>
                <a:gd name="connsiteX47" fmla="*/ 88948 w 1203815"/>
                <a:gd name="connsiteY47" fmla="*/ 158156 h 407757"/>
                <a:gd name="connsiteX48" fmla="*/ 116464 w 1203815"/>
                <a:gd name="connsiteY48" fmla="*/ 110155 h 407757"/>
                <a:gd name="connsiteX49" fmla="*/ 163443 w 1203815"/>
                <a:gd name="connsiteY49" fmla="*/ 123592 h 407757"/>
                <a:gd name="connsiteX50" fmla="*/ 176980 w 1203815"/>
                <a:gd name="connsiteY50" fmla="*/ 202090 h 407757"/>
                <a:gd name="connsiteX51" fmla="*/ 114030 w 1203815"/>
                <a:gd name="connsiteY51" fmla="*/ 338004 h 407757"/>
                <a:gd name="connsiteX52" fmla="*/ 103901 w 1203815"/>
                <a:gd name="connsiteY52" fmla="*/ 338004 h 407757"/>
                <a:gd name="connsiteX53" fmla="*/ 82180 w 1203815"/>
                <a:gd name="connsiteY53" fmla="*/ 299860 h 407757"/>
                <a:gd name="connsiteX54" fmla="*/ 73642 w 1203815"/>
                <a:gd name="connsiteY54" fmla="*/ 230466 h 407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203815" h="407757">
                  <a:moveTo>
                    <a:pt x="33033" y="345827"/>
                  </a:moveTo>
                  <a:cubicBezTo>
                    <a:pt x="60195" y="370888"/>
                    <a:pt x="101158" y="377562"/>
                    <a:pt x="133583" y="357982"/>
                  </a:cubicBezTo>
                  <a:cubicBezTo>
                    <a:pt x="161364" y="341230"/>
                    <a:pt x="170432" y="310335"/>
                    <a:pt x="182244" y="282445"/>
                  </a:cubicBezTo>
                  <a:cubicBezTo>
                    <a:pt x="194630" y="253229"/>
                    <a:pt x="197505" y="222466"/>
                    <a:pt x="196178" y="191129"/>
                  </a:cubicBezTo>
                  <a:cubicBezTo>
                    <a:pt x="195205" y="168499"/>
                    <a:pt x="191755" y="145029"/>
                    <a:pt x="183040" y="123813"/>
                  </a:cubicBezTo>
                  <a:cubicBezTo>
                    <a:pt x="217545" y="122222"/>
                    <a:pt x="253200" y="110509"/>
                    <a:pt x="283015" y="98354"/>
                  </a:cubicBezTo>
                  <a:cubicBezTo>
                    <a:pt x="341363" y="74531"/>
                    <a:pt x="401348" y="28077"/>
                    <a:pt x="466155" y="22640"/>
                  </a:cubicBezTo>
                  <a:cubicBezTo>
                    <a:pt x="471242" y="95304"/>
                    <a:pt x="448549" y="165095"/>
                    <a:pt x="442223" y="237185"/>
                  </a:cubicBezTo>
                  <a:cubicBezTo>
                    <a:pt x="440675" y="254599"/>
                    <a:pt x="439701" y="272412"/>
                    <a:pt x="444568" y="289340"/>
                  </a:cubicBezTo>
                  <a:cubicBezTo>
                    <a:pt x="449920" y="307948"/>
                    <a:pt x="455892" y="316965"/>
                    <a:pt x="473278" y="325142"/>
                  </a:cubicBezTo>
                  <a:cubicBezTo>
                    <a:pt x="494379" y="335087"/>
                    <a:pt x="520168" y="335927"/>
                    <a:pt x="542287" y="328810"/>
                  </a:cubicBezTo>
                  <a:cubicBezTo>
                    <a:pt x="587231" y="314401"/>
                    <a:pt x="617754" y="273296"/>
                    <a:pt x="642173" y="235107"/>
                  </a:cubicBezTo>
                  <a:cubicBezTo>
                    <a:pt x="643899" y="232367"/>
                    <a:pt x="645668" y="229627"/>
                    <a:pt x="647438" y="226842"/>
                  </a:cubicBezTo>
                  <a:cubicBezTo>
                    <a:pt x="647924" y="229273"/>
                    <a:pt x="648455" y="231704"/>
                    <a:pt x="649030" y="234135"/>
                  </a:cubicBezTo>
                  <a:cubicBezTo>
                    <a:pt x="669246" y="320413"/>
                    <a:pt x="755508" y="374203"/>
                    <a:pt x="835842" y="396215"/>
                  </a:cubicBezTo>
                  <a:cubicBezTo>
                    <a:pt x="918963" y="418977"/>
                    <a:pt x="1009693" y="408281"/>
                    <a:pt x="1083081" y="362269"/>
                  </a:cubicBezTo>
                  <a:cubicBezTo>
                    <a:pt x="1166070" y="310247"/>
                    <a:pt x="1222471" y="203372"/>
                    <a:pt x="1198097" y="106443"/>
                  </a:cubicBezTo>
                  <a:cubicBezTo>
                    <a:pt x="1194337" y="91459"/>
                    <a:pt x="1184339" y="80365"/>
                    <a:pt x="1172130" y="71702"/>
                  </a:cubicBezTo>
                  <a:cubicBezTo>
                    <a:pt x="1159921" y="63039"/>
                    <a:pt x="1124575" y="67061"/>
                    <a:pt x="1123337" y="85536"/>
                  </a:cubicBezTo>
                  <a:cubicBezTo>
                    <a:pt x="1121877" y="107194"/>
                    <a:pt x="1133467" y="127703"/>
                    <a:pt x="1138200" y="148565"/>
                  </a:cubicBezTo>
                  <a:cubicBezTo>
                    <a:pt x="1143730" y="173051"/>
                    <a:pt x="1144836" y="200278"/>
                    <a:pt x="1141606" y="225118"/>
                  </a:cubicBezTo>
                  <a:cubicBezTo>
                    <a:pt x="1136033" y="267948"/>
                    <a:pt x="1112543" y="306401"/>
                    <a:pt x="1080294" y="334335"/>
                  </a:cubicBezTo>
                  <a:cubicBezTo>
                    <a:pt x="1022344" y="384546"/>
                    <a:pt x="939887" y="397099"/>
                    <a:pt x="867781" y="373806"/>
                  </a:cubicBezTo>
                  <a:cubicBezTo>
                    <a:pt x="832480" y="362402"/>
                    <a:pt x="802045" y="341584"/>
                    <a:pt x="777892" y="313650"/>
                  </a:cubicBezTo>
                  <a:cubicBezTo>
                    <a:pt x="754092" y="286114"/>
                    <a:pt x="742149" y="257207"/>
                    <a:pt x="732726" y="222378"/>
                  </a:cubicBezTo>
                  <a:cubicBezTo>
                    <a:pt x="722861" y="185913"/>
                    <a:pt x="720517" y="145206"/>
                    <a:pt x="727329" y="108034"/>
                  </a:cubicBezTo>
                  <a:cubicBezTo>
                    <a:pt x="732903" y="77713"/>
                    <a:pt x="745289" y="40983"/>
                    <a:pt x="767452" y="18441"/>
                  </a:cubicBezTo>
                  <a:cubicBezTo>
                    <a:pt x="782050" y="3635"/>
                    <a:pt x="741529" y="4121"/>
                    <a:pt x="734938" y="7259"/>
                  </a:cubicBezTo>
                  <a:cubicBezTo>
                    <a:pt x="693090" y="27193"/>
                    <a:pt x="665221" y="58088"/>
                    <a:pt x="651640" y="103039"/>
                  </a:cubicBezTo>
                  <a:cubicBezTo>
                    <a:pt x="645624" y="122885"/>
                    <a:pt x="642527" y="143482"/>
                    <a:pt x="641908" y="164211"/>
                  </a:cubicBezTo>
                  <a:cubicBezTo>
                    <a:pt x="637130" y="174156"/>
                    <a:pt x="631955" y="183836"/>
                    <a:pt x="626867" y="193206"/>
                  </a:cubicBezTo>
                  <a:cubicBezTo>
                    <a:pt x="609615" y="225118"/>
                    <a:pt x="589001" y="257207"/>
                    <a:pt x="562636" y="282401"/>
                  </a:cubicBezTo>
                  <a:cubicBezTo>
                    <a:pt x="553567" y="291064"/>
                    <a:pt x="542685" y="299727"/>
                    <a:pt x="530608" y="303926"/>
                  </a:cubicBezTo>
                  <a:cubicBezTo>
                    <a:pt x="530299" y="303749"/>
                    <a:pt x="529856" y="303484"/>
                    <a:pt x="529369" y="303175"/>
                  </a:cubicBezTo>
                  <a:cubicBezTo>
                    <a:pt x="521894" y="298711"/>
                    <a:pt x="521539" y="293318"/>
                    <a:pt x="521539" y="285009"/>
                  </a:cubicBezTo>
                  <a:cubicBezTo>
                    <a:pt x="521496" y="230776"/>
                    <a:pt x="531405" y="178488"/>
                    <a:pt x="534855" y="124609"/>
                  </a:cubicBezTo>
                  <a:cubicBezTo>
                    <a:pt x="536536" y="98443"/>
                    <a:pt x="536536" y="73249"/>
                    <a:pt x="529016" y="48011"/>
                  </a:cubicBezTo>
                  <a:cubicBezTo>
                    <a:pt x="523575" y="29668"/>
                    <a:pt x="513444" y="231"/>
                    <a:pt x="490662" y="10"/>
                  </a:cubicBezTo>
                  <a:cubicBezTo>
                    <a:pt x="449611" y="-432"/>
                    <a:pt x="410727" y="13535"/>
                    <a:pt x="373789" y="30110"/>
                  </a:cubicBezTo>
                  <a:cubicBezTo>
                    <a:pt x="332029" y="48851"/>
                    <a:pt x="291155" y="69934"/>
                    <a:pt x="248466" y="86641"/>
                  </a:cubicBezTo>
                  <a:cubicBezTo>
                    <a:pt x="221084" y="97338"/>
                    <a:pt x="194895" y="102244"/>
                    <a:pt x="168707" y="98973"/>
                  </a:cubicBezTo>
                  <a:cubicBezTo>
                    <a:pt x="153843" y="82840"/>
                    <a:pt x="131593" y="79967"/>
                    <a:pt x="109430" y="82796"/>
                  </a:cubicBezTo>
                  <a:cubicBezTo>
                    <a:pt x="106377" y="83194"/>
                    <a:pt x="89479" y="88807"/>
                    <a:pt x="95893" y="94907"/>
                  </a:cubicBezTo>
                  <a:cubicBezTo>
                    <a:pt x="97929" y="96807"/>
                    <a:pt x="99963" y="98619"/>
                    <a:pt x="102087" y="100299"/>
                  </a:cubicBezTo>
                  <a:cubicBezTo>
                    <a:pt x="35201" y="113824"/>
                    <a:pt x="4501" y="187991"/>
                    <a:pt x="386" y="250445"/>
                  </a:cubicBezTo>
                  <a:cubicBezTo>
                    <a:pt x="-1958" y="286290"/>
                    <a:pt x="6049" y="320810"/>
                    <a:pt x="33210" y="345871"/>
                  </a:cubicBezTo>
                  <a:close/>
                  <a:moveTo>
                    <a:pt x="73642" y="230466"/>
                  </a:moveTo>
                  <a:cubicBezTo>
                    <a:pt x="75412" y="206422"/>
                    <a:pt x="80234" y="180654"/>
                    <a:pt x="88948" y="158156"/>
                  </a:cubicBezTo>
                  <a:cubicBezTo>
                    <a:pt x="95142" y="142244"/>
                    <a:pt x="101025" y="119791"/>
                    <a:pt x="116464" y="110155"/>
                  </a:cubicBezTo>
                  <a:cubicBezTo>
                    <a:pt x="131018" y="118244"/>
                    <a:pt x="146943" y="122310"/>
                    <a:pt x="163443" y="123592"/>
                  </a:cubicBezTo>
                  <a:cubicBezTo>
                    <a:pt x="174060" y="150244"/>
                    <a:pt x="176714" y="187195"/>
                    <a:pt x="176980" y="202090"/>
                  </a:cubicBezTo>
                  <a:cubicBezTo>
                    <a:pt x="177864" y="254157"/>
                    <a:pt x="159816" y="308700"/>
                    <a:pt x="114030" y="338004"/>
                  </a:cubicBezTo>
                  <a:cubicBezTo>
                    <a:pt x="105891" y="343219"/>
                    <a:pt x="110270" y="342689"/>
                    <a:pt x="103901" y="338004"/>
                  </a:cubicBezTo>
                  <a:cubicBezTo>
                    <a:pt x="92886" y="329871"/>
                    <a:pt x="88241" y="311352"/>
                    <a:pt x="82180" y="299860"/>
                  </a:cubicBezTo>
                  <a:cubicBezTo>
                    <a:pt x="71387" y="279307"/>
                    <a:pt x="72005" y="252920"/>
                    <a:pt x="73642" y="230466"/>
                  </a:cubicBezTo>
                  <a:close/>
                </a:path>
              </a:pathLst>
            </a:custGeom>
            <a:grpFill/>
            <a:ln w="0" cap="flat">
              <a:noFill/>
              <a:prstDash val="solid"/>
              <a:miter/>
            </a:ln>
          </p:spPr>
          <p:txBody>
            <a:bodyPr rtlCol="0" anchor="ctr"/>
            <a:lstStyle/>
            <a:p>
              <a:endParaRPr lang="en-AR"/>
            </a:p>
          </p:txBody>
        </p:sp>
      </p:grpSp>
      <p:sp>
        <p:nvSpPr>
          <p:cNvPr id="56" name="Freeform 55">
            <a:extLst>
              <a:ext uri="{FF2B5EF4-FFF2-40B4-BE49-F238E27FC236}">
                <a16:creationId xmlns:a16="http://schemas.microsoft.com/office/drawing/2014/main" id="{8D36AF7B-303B-1712-6172-14A9C2914A25}"/>
              </a:ext>
            </a:extLst>
          </p:cNvPr>
          <p:cNvSpPr/>
          <p:nvPr/>
        </p:nvSpPr>
        <p:spPr>
          <a:xfrm>
            <a:off x="-1235840" y="1417818"/>
            <a:ext cx="7774523" cy="3132243"/>
          </a:xfrm>
          <a:custGeom>
            <a:avLst/>
            <a:gdLst>
              <a:gd name="connsiteX0" fmla="*/ 0 w 7774523"/>
              <a:gd name="connsiteY0" fmla="*/ 0 h 3132243"/>
              <a:gd name="connsiteX1" fmla="*/ 7774524 w 7774523"/>
              <a:gd name="connsiteY1" fmla="*/ 0 h 3132243"/>
              <a:gd name="connsiteX2" fmla="*/ 7774524 w 7774523"/>
              <a:gd name="connsiteY2" fmla="*/ 3132243 h 3132243"/>
              <a:gd name="connsiteX3" fmla="*/ 0 w 7774523"/>
              <a:gd name="connsiteY3" fmla="*/ 3132243 h 3132243"/>
            </a:gdLst>
            <a:ahLst/>
            <a:cxnLst>
              <a:cxn ang="0">
                <a:pos x="connsiteX0" y="connsiteY0"/>
              </a:cxn>
              <a:cxn ang="0">
                <a:pos x="connsiteX1" y="connsiteY1"/>
              </a:cxn>
              <a:cxn ang="0">
                <a:pos x="connsiteX2" y="connsiteY2"/>
              </a:cxn>
              <a:cxn ang="0">
                <a:pos x="connsiteX3" y="connsiteY3"/>
              </a:cxn>
            </a:cxnLst>
            <a:rect l="l" t="t" r="r" b="b"/>
            <a:pathLst>
              <a:path w="7774523" h="3132243">
                <a:moveTo>
                  <a:pt x="0" y="0"/>
                </a:moveTo>
                <a:lnTo>
                  <a:pt x="7774524" y="0"/>
                </a:lnTo>
                <a:lnTo>
                  <a:pt x="7774524" y="3132243"/>
                </a:lnTo>
                <a:lnTo>
                  <a:pt x="0" y="3132243"/>
                </a:lnTo>
                <a:close/>
              </a:path>
            </a:pathLst>
          </a:custGeom>
          <a:noFill/>
          <a:ln w="0" cap="flat">
            <a:noFill/>
            <a:prstDash val="solid"/>
            <a:miter/>
          </a:ln>
        </p:spPr>
        <p:txBody>
          <a:bodyPr rtlCol="0" anchor="ctr"/>
          <a:lstStyle/>
          <a:p>
            <a:endParaRPr lang="en-AR"/>
          </a:p>
        </p:txBody>
      </p:sp>
      <p:sp>
        <p:nvSpPr>
          <p:cNvPr id="61" name="Rectangle 60">
            <a:hlinkClick r:id="rId9" action="ppaction://hlinksldjump"/>
            <a:extLst>
              <a:ext uri="{FF2B5EF4-FFF2-40B4-BE49-F238E27FC236}">
                <a16:creationId xmlns:a16="http://schemas.microsoft.com/office/drawing/2014/main" id="{B667B759-4E5F-9313-5D6B-853C43FE438F}"/>
              </a:ext>
            </a:extLst>
          </p:cNvPr>
          <p:cNvSpPr/>
          <p:nvPr/>
        </p:nvSpPr>
        <p:spPr>
          <a:xfrm>
            <a:off x="880535" y="5066694"/>
            <a:ext cx="2359387"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4" name="Group 3">
            <a:extLst>
              <a:ext uri="{FF2B5EF4-FFF2-40B4-BE49-F238E27FC236}">
                <a16:creationId xmlns:a16="http://schemas.microsoft.com/office/drawing/2014/main" id="{D661B6A7-A7FA-B18C-6061-96D201DEE5F1}"/>
              </a:ext>
            </a:extLst>
          </p:cNvPr>
          <p:cNvGrpSpPr/>
          <p:nvPr/>
        </p:nvGrpSpPr>
        <p:grpSpPr>
          <a:xfrm>
            <a:off x="941222" y="5103231"/>
            <a:ext cx="2298700" cy="640481"/>
            <a:chOff x="5651500" y="6217518"/>
            <a:chExt cx="2298700" cy="640481"/>
          </a:xfrm>
        </p:grpSpPr>
        <p:sp>
          <p:nvSpPr>
            <p:cNvPr id="11" name="Rectangle: Rounded Corners 10">
              <a:extLst>
                <a:ext uri="{FF2B5EF4-FFF2-40B4-BE49-F238E27FC236}">
                  <a16:creationId xmlns:a16="http://schemas.microsoft.com/office/drawing/2014/main" id="{BC130017-8848-62F1-7E20-82D446F74F4D}"/>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16" name="Chevron 23">
              <a:extLst>
                <a:ext uri="{FF2B5EF4-FFF2-40B4-BE49-F238E27FC236}">
                  <a16:creationId xmlns:a16="http://schemas.microsoft.com/office/drawing/2014/main" id="{9A878DB7-F5C4-FC14-EF52-D104ACC61CA5}"/>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1622300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22CFA-1A65-6382-2F21-2EACD45F633B}"/>
              </a:ext>
            </a:extLst>
          </p:cNvPr>
          <p:cNvSpPr>
            <a:spLocks noGrp="1"/>
          </p:cNvSpPr>
          <p:nvPr>
            <p:ph type="title"/>
          </p:nvPr>
        </p:nvSpPr>
        <p:spPr/>
        <p:txBody>
          <a:bodyPr/>
          <a:lstStyle/>
          <a:p>
            <a:r>
              <a:rPr lang="en-GB"/>
              <a:t>Introduction</a:t>
            </a:r>
          </a:p>
        </p:txBody>
      </p:sp>
      <p:sp>
        <p:nvSpPr>
          <p:cNvPr id="3" name="Content Placeholder 2">
            <a:extLst>
              <a:ext uri="{FF2B5EF4-FFF2-40B4-BE49-F238E27FC236}">
                <a16:creationId xmlns:a16="http://schemas.microsoft.com/office/drawing/2014/main" id="{C59AD0C1-8E64-DFDF-90ED-3F8509A64F0C}"/>
              </a:ext>
            </a:extLst>
          </p:cNvPr>
          <p:cNvSpPr>
            <a:spLocks noGrp="1"/>
          </p:cNvSpPr>
          <p:nvPr>
            <p:ph idx="1"/>
          </p:nvPr>
        </p:nvSpPr>
        <p:spPr>
          <a:xfrm>
            <a:off x="320676" y="1146175"/>
            <a:ext cx="11547325" cy="4565650"/>
          </a:xfrm>
        </p:spPr>
        <p:txBody>
          <a:bodyPr/>
          <a:lstStyle/>
          <a:p>
            <a:pPr marL="285750" indent="-285750">
              <a:buFont typeface="Arial" panose="020B0604020202020204" pitchFamily="34" charset="0"/>
              <a:buChar char="•"/>
            </a:pPr>
            <a:r>
              <a:rPr lang="en-GB" sz="1800"/>
              <a:t>Welcome to your </a:t>
            </a:r>
            <a:r>
              <a:rPr lang="en-GB" sz="1800" b="1" i="1"/>
              <a:t>Meeting-In-A-Box toolkit</a:t>
            </a:r>
            <a:r>
              <a:rPr lang="en-GB" sz="1800"/>
              <a:t>, an easy-to-use resource to help you roll out training around biosimilars. </a:t>
            </a:r>
          </a:p>
          <a:p>
            <a:pPr marL="285750" indent="-285750">
              <a:buFont typeface="Arial" panose="020B0604020202020204" pitchFamily="34" charset="0"/>
              <a:buChar char="•"/>
            </a:pPr>
            <a:r>
              <a:rPr lang="en-GB" sz="1800"/>
              <a:t>This guide provides you with an overview of the materials that have been developed to help you flexibly organize and run your own biosimilar educational event – whether that is a small lunchtime meeting or a large evening or a two-day meeting.</a:t>
            </a:r>
          </a:p>
          <a:p>
            <a:pPr marL="285750" indent="-285750">
              <a:buFont typeface="Arial" panose="020B0604020202020204" pitchFamily="34" charset="0"/>
              <a:buChar char="•"/>
            </a:pPr>
            <a:r>
              <a:rPr lang="en-GB" sz="1800"/>
              <a:t>We have developed template materials that can be easily localized and have included further guidance on how you can get the most out of them.</a:t>
            </a:r>
            <a:r>
              <a:rPr lang="en-GB" sz="1800">
                <a:solidFill>
                  <a:srgbClr val="FF9300"/>
                </a:solidFill>
              </a:rPr>
              <a:t> </a:t>
            </a:r>
            <a:r>
              <a:rPr lang="en-GB" sz="1800">
                <a:solidFill>
                  <a:srgbClr val="1C59B5"/>
                </a:solidFill>
              </a:rPr>
              <a:t>Hyperlinks to template materials are included in each section and are located at the end of the toolkit. </a:t>
            </a:r>
            <a:r>
              <a:rPr lang="en-GB" sz="1800"/>
              <a:t>The material presented in this facilitation guide is intended to provide you with options on how to organize and run your training event. There is </a:t>
            </a:r>
            <a:r>
              <a:rPr lang="en-GB" sz="1800" u="sng"/>
              <a:t>no requirement to use all materials</a:t>
            </a:r>
            <a:r>
              <a:rPr lang="en-GB" sz="1800"/>
              <a:t> provided - you can decide which is useful to you and select or amend accordingly.</a:t>
            </a:r>
          </a:p>
          <a:p>
            <a:pPr marL="285750" indent="-285750">
              <a:buFont typeface="Arial" panose="020B0604020202020204" pitchFamily="34" charset="0"/>
              <a:buChar char="•"/>
            </a:pPr>
            <a:r>
              <a:rPr lang="en-GB" sz="1800" b="1" i="1"/>
              <a:t>Meeting-In-A-Box </a:t>
            </a:r>
            <a:r>
              <a:rPr lang="en-GB" sz="1800"/>
              <a:t>also contains a digital toolkit containing useful educational materials such as infographics, slide decks, and competency assessments, that can be disseminated at your event. </a:t>
            </a:r>
          </a:p>
          <a:p>
            <a:pPr marL="285750" indent="-285750">
              <a:buFont typeface="Arial" panose="020B0604020202020204" pitchFamily="34" charset="0"/>
              <a:buChar char="•"/>
            </a:pPr>
            <a:r>
              <a:rPr lang="en-GB" sz="1800"/>
              <a:t>We hope that this toolkit will support you in facilitating successful educational training sessions on biosimilar medicines, thus enabling clinical and educational exchanges within the nurse community, and ultimately optimizing patient outcomes. </a:t>
            </a:r>
          </a:p>
          <a:p>
            <a:endParaRPr lang="en-GB" sz="2000"/>
          </a:p>
          <a:p>
            <a:endParaRPr lang="en-GB" sz="2000"/>
          </a:p>
        </p:txBody>
      </p:sp>
      <p:sp>
        <p:nvSpPr>
          <p:cNvPr id="6" name="Slide Number Placeholder 5">
            <a:extLst>
              <a:ext uri="{FF2B5EF4-FFF2-40B4-BE49-F238E27FC236}">
                <a16:creationId xmlns:a16="http://schemas.microsoft.com/office/drawing/2014/main" id="{3E617FBB-16D0-203A-51E9-4CDF795C5ACF}"/>
              </a:ext>
            </a:extLst>
          </p:cNvPr>
          <p:cNvSpPr>
            <a:spLocks noGrp="1"/>
          </p:cNvSpPr>
          <p:nvPr>
            <p:ph type="sldNum" sz="quarter" idx="12"/>
          </p:nvPr>
        </p:nvSpPr>
        <p:spPr/>
        <p:txBody>
          <a:bodyPr/>
          <a:lstStyle/>
          <a:p>
            <a:fld id="{A31C51CB-94C2-40E2-B070-08CEE3D6A386}" type="slidenum">
              <a:rPr lang="en-GB" smtClean="0"/>
              <a:t>2</a:t>
            </a:fld>
            <a:endParaRPr lang="en-GB"/>
          </a:p>
        </p:txBody>
      </p:sp>
      <p:pic>
        <p:nvPicPr>
          <p:cNvPr id="4" name="Picture 3">
            <a:extLst>
              <a:ext uri="{FF2B5EF4-FFF2-40B4-BE49-F238E27FC236}">
                <a16:creationId xmlns:a16="http://schemas.microsoft.com/office/drawing/2014/main" id="{8BB857DB-A3B5-D4CB-36CF-FEA2317736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6800" y="6375600"/>
            <a:ext cx="1177200" cy="169804"/>
          </a:xfrm>
          <a:prstGeom prst="rect">
            <a:avLst/>
          </a:prstGeom>
        </p:spPr>
      </p:pic>
    </p:spTree>
    <p:extLst>
      <p:ext uri="{BB962C8B-B14F-4D97-AF65-F5344CB8AC3E}">
        <p14:creationId xmlns:p14="http://schemas.microsoft.com/office/powerpoint/2010/main" val="2053403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Rectangle 151">
            <a:extLst>
              <a:ext uri="{FF2B5EF4-FFF2-40B4-BE49-F238E27FC236}">
                <a16:creationId xmlns:a16="http://schemas.microsoft.com/office/drawing/2014/main" id="{C90DB2C6-47BD-54DF-E92A-09BC04021819}"/>
              </a:ext>
            </a:extLst>
          </p:cNvPr>
          <p:cNvSpPr/>
          <p:nvPr/>
        </p:nvSpPr>
        <p:spPr>
          <a:xfrm>
            <a:off x="-877" y="2914493"/>
            <a:ext cx="12192000" cy="398929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Evaluation form</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710376"/>
            <a:ext cx="11538199" cy="2145174"/>
          </a:xfrm>
        </p:spPr>
        <p:txBody>
          <a:bodyPr/>
          <a:lstStyle/>
          <a:p>
            <a:r>
              <a:rPr lang="en-US" b="1" dirty="0"/>
              <a:t>The evaluation form helps collect feedback from the attendees following the event. </a:t>
            </a:r>
            <a:r>
              <a:rPr lang="en-US" dirty="0"/>
              <a:t>This helps to evaluate what worked well, and any areas in which we can improve on for </a:t>
            </a:r>
            <a:br>
              <a:rPr lang="en-US" dirty="0"/>
            </a:br>
            <a:r>
              <a:rPr lang="en-US" dirty="0"/>
              <a:t>any future events.</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20</a:t>
            </a:fld>
            <a:endParaRPr lang="en-GB"/>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487771" y="3149669"/>
            <a:ext cx="7280368" cy="240665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If the meeting is face-to-face, the evaluation forms can be left on the seats to be completed and handed back to the facilitator at the end of the meeting.</a:t>
            </a:r>
          </a:p>
          <a:p>
            <a:r>
              <a:rPr lang="en-US" dirty="0">
                <a:solidFill>
                  <a:schemeClr val="bg1"/>
                </a:solidFill>
              </a:rPr>
              <a:t>If the meeting is virtual, the evaluation form should be disseminated electronically alongside the thank you letter and certificate of attendance.</a:t>
            </a:r>
          </a:p>
          <a:p>
            <a:r>
              <a:rPr lang="en-US" dirty="0">
                <a:solidFill>
                  <a:schemeClr val="bg1"/>
                </a:solidFill>
              </a:rPr>
              <a:t>Please ensure that local regulations regarding email permissions are adhered to.</a:t>
            </a:r>
          </a:p>
          <a:p>
            <a:endParaRPr lang="en-US" dirty="0">
              <a:solidFill>
                <a:schemeClr val="bg1"/>
              </a:solidFill>
            </a:endParaRPr>
          </a:p>
          <a:p>
            <a:endParaRPr lang="en-US" dirty="0">
              <a:solidFill>
                <a:schemeClr val="bg1"/>
              </a:solidFill>
            </a:endParaRPr>
          </a:p>
          <a:p>
            <a:endParaRPr lang="en-US" dirty="0">
              <a:solidFill>
                <a:schemeClr val="bg1"/>
              </a:solidFill>
            </a:endParaRPr>
          </a:p>
          <a:p>
            <a:endParaRPr lang="en-US" dirty="0">
              <a:solidFill>
                <a:schemeClr val="bg1"/>
              </a:solidFill>
            </a:endParaRPr>
          </a:p>
          <a:p>
            <a:endParaRPr lang="en-US" dirty="0">
              <a:solidFill>
                <a:schemeClr val="bg1"/>
              </a:solidFill>
            </a:endParaRPr>
          </a:p>
        </p:txBody>
      </p:sp>
      <p:sp>
        <p:nvSpPr>
          <p:cNvPr id="12" name="Rounded Rectangle 13">
            <a:extLst>
              <a:ext uri="{FF2B5EF4-FFF2-40B4-BE49-F238E27FC236}">
                <a16:creationId xmlns:a16="http://schemas.microsoft.com/office/drawing/2014/main" id="{935770A0-F979-BA86-A98F-B8AF58D13E45}"/>
              </a:ext>
            </a:extLst>
          </p:cNvPr>
          <p:cNvSpPr/>
          <p:nvPr/>
        </p:nvSpPr>
        <p:spPr>
          <a:xfrm>
            <a:off x="6538683"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spc="-10">
                <a:solidFill>
                  <a:schemeClr val="bg1"/>
                </a:solidFill>
              </a:rPr>
              <a:t>Post-meeting</a:t>
            </a:r>
          </a:p>
          <a:p>
            <a:pPr algn="ctr">
              <a:lnSpc>
                <a:spcPct val="80000"/>
              </a:lnSpc>
            </a:pPr>
            <a:r>
              <a:rPr lang="en-US" sz="1050" b="1" spc="-10">
                <a:solidFill>
                  <a:schemeClr val="bg1"/>
                </a:solidFill>
              </a:rPr>
              <a:t>materials</a:t>
            </a:r>
          </a:p>
        </p:txBody>
      </p:sp>
      <p:sp>
        <p:nvSpPr>
          <p:cNvPr id="15" name="Rounded Rectangle 14">
            <a:extLst>
              <a:ext uri="{FF2B5EF4-FFF2-40B4-BE49-F238E27FC236}">
                <a16:creationId xmlns:a16="http://schemas.microsoft.com/office/drawing/2014/main" id="{203F890B-8CAD-2020-A571-7B93078CA72F}"/>
              </a:ext>
            </a:extLst>
          </p:cNvPr>
          <p:cNvSpPr/>
          <p:nvPr/>
        </p:nvSpPr>
        <p:spPr>
          <a:xfrm>
            <a:off x="466370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21" name="Rounded Rectangle 15">
            <a:extLst>
              <a:ext uri="{FF2B5EF4-FFF2-40B4-BE49-F238E27FC236}">
                <a16:creationId xmlns:a16="http://schemas.microsoft.com/office/drawing/2014/main" id="{27E4366C-DF2D-5516-DA6C-44387FCBF600}"/>
              </a:ext>
            </a:extLst>
          </p:cNvPr>
          <p:cNvSpPr/>
          <p:nvPr/>
        </p:nvSpPr>
        <p:spPr>
          <a:xfrm>
            <a:off x="560232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22" name="Rounded Rectangle 16">
            <a:extLst>
              <a:ext uri="{FF2B5EF4-FFF2-40B4-BE49-F238E27FC236}">
                <a16:creationId xmlns:a16="http://schemas.microsoft.com/office/drawing/2014/main" id="{86981DC7-5491-7190-0F2E-B5D64B195EC2}"/>
              </a:ext>
            </a:extLst>
          </p:cNvPr>
          <p:cNvSpPr/>
          <p:nvPr/>
        </p:nvSpPr>
        <p:spPr>
          <a:xfrm>
            <a:off x="3589080"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23" name="Rounded Rectangle 17">
            <a:extLst>
              <a:ext uri="{FF2B5EF4-FFF2-40B4-BE49-F238E27FC236}">
                <a16:creationId xmlns:a16="http://schemas.microsoft.com/office/drawing/2014/main" id="{01B99B02-99B2-8698-191D-72FA8183565E}"/>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24" name="Rounded Rectangle 16">
            <a:extLst>
              <a:ext uri="{FF2B5EF4-FFF2-40B4-BE49-F238E27FC236}">
                <a16:creationId xmlns:a16="http://schemas.microsoft.com/office/drawing/2014/main" id="{803C4857-4DAC-14C1-DD34-3AA60CF9C81D}"/>
              </a:ext>
            </a:extLst>
          </p:cNvPr>
          <p:cNvSpPr/>
          <p:nvPr/>
        </p:nvSpPr>
        <p:spPr>
          <a:xfrm>
            <a:off x="7475039"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Thank you letter</a:t>
            </a:r>
          </a:p>
        </p:txBody>
      </p:sp>
      <p:sp>
        <p:nvSpPr>
          <p:cNvPr id="25" name="Rounded Rectangle 16">
            <a:extLst>
              <a:ext uri="{FF2B5EF4-FFF2-40B4-BE49-F238E27FC236}">
                <a16:creationId xmlns:a16="http://schemas.microsoft.com/office/drawing/2014/main" id="{5AC665C8-D11F-968F-87D6-A2D145808630}"/>
              </a:ext>
            </a:extLst>
          </p:cNvPr>
          <p:cNvSpPr/>
          <p:nvPr/>
        </p:nvSpPr>
        <p:spPr>
          <a:xfrm>
            <a:off x="8650892" y="-5995"/>
            <a:ext cx="112954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Evaluation form</a:t>
            </a:r>
          </a:p>
        </p:txBody>
      </p:sp>
      <p:cxnSp>
        <p:nvCxnSpPr>
          <p:cNvPr id="26" name="Straight Connector 25">
            <a:extLst>
              <a:ext uri="{FF2B5EF4-FFF2-40B4-BE49-F238E27FC236}">
                <a16:creationId xmlns:a16="http://schemas.microsoft.com/office/drawing/2014/main" id="{824DF3BF-71B3-F4F3-D7A9-5AF3C58E517C}"/>
              </a:ext>
            </a:extLst>
          </p:cNvPr>
          <p:cNvCxnSpPr/>
          <p:nvPr/>
        </p:nvCxnSpPr>
        <p:spPr>
          <a:xfrm>
            <a:off x="8650893"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7" name="Rectangle 26">
            <a:hlinkClick r:id="rId2" action="ppaction://hlinksldjump"/>
            <a:extLst>
              <a:ext uri="{FF2B5EF4-FFF2-40B4-BE49-F238E27FC236}">
                <a16:creationId xmlns:a16="http://schemas.microsoft.com/office/drawing/2014/main" id="{BA5FD05C-4C63-D5F3-B89A-02C57FE7B436}"/>
              </a:ext>
            </a:extLst>
          </p:cNvPr>
          <p:cNvSpPr/>
          <p:nvPr/>
        </p:nvSpPr>
        <p:spPr>
          <a:xfrm>
            <a:off x="3589080"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3" action="ppaction://hlinksldjump"/>
            <a:extLst>
              <a:ext uri="{FF2B5EF4-FFF2-40B4-BE49-F238E27FC236}">
                <a16:creationId xmlns:a16="http://schemas.microsoft.com/office/drawing/2014/main" id="{AA1FD18F-1687-B1D1-1C57-E829665AE3CC}"/>
              </a:ext>
            </a:extLst>
          </p:cNvPr>
          <p:cNvSpPr/>
          <p:nvPr/>
        </p:nvSpPr>
        <p:spPr>
          <a:xfrm>
            <a:off x="4682989"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9" name="Rectangle 28">
            <a:hlinkClick r:id="rId4" action="ppaction://hlinksldjump"/>
            <a:extLst>
              <a:ext uri="{FF2B5EF4-FFF2-40B4-BE49-F238E27FC236}">
                <a16:creationId xmlns:a16="http://schemas.microsoft.com/office/drawing/2014/main" id="{8C448D56-FCD7-6EAD-1EA1-E473F7835657}"/>
              </a:ext>
            </a:extLst>
          </p:cNvPr>
          <p:cNvSpPr/>
          <p:nvPr/>
        </p:nvSpPr>
        <p:spPr>
          <a:xfrm>
            <a:off x="6531257" y="-143692"/>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ounded Rectangle 31">
            <a:extLst>
              <a:ext uri="{FF2B5EF4-FFF2-40B4-BE49-F238E27FC236}">
                <a16:creationId xmlns:a16="http://schemas.microsoft.com/office/drawing/2014/main" id="{1381933E-2C99-F919-6D91-5E54DE3E2F87}"/>
              </a:ext>
            </a:extLst>
          </p:cNvPr>
          <p:cNvSpPr/>
          <p:nvPr/>
        </p:nvSpPr>
        <p:spPr>
          <a:xfrm>
            <a:off x="9784127" y="-5995"/>
            <a:ext cx="171413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Certificate of attendance</a:t>
            </a:r>
          </a:p>
        </p:txBody>
      </p:sp>
      <p:cxnSp>
        <p:nvCxnSpPr>
          <p:cNvPr id="31" name="Straight Connector 30">
            <a:extLst>
              <a:ext uri="{FF2B5EF4-FFF2-40B4-BE49-F238E27FC236}">
                <a16:creationId xmlns:a16="http://schemas.microsoft.com/office/drawing/2014/main" id="{FAB4B106-0E4D-43B5-F698-4FF567AF79FA}"/>
              </a:ext>
            </a:extLst>
          </p:cNvPr>
          <p:cNvCxnSpPr/>
          <p:nvPr/>
        </p:nvCxnSpPr>
        <p:spPr>
          <a:xfrm>
            <a:off x="9780441"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6" name="Rectangle 5">
            <a:hlinkClick r:id="rId5" action="ppaction://hlinksldjump"/>
            <a:extLst>
              <a:ext uri="{FF2B5EF4-FFF2-40B4-BE49-F238E27FC236}">
                <a16:creationId xmlns:a16="http://schemas.microsoft.com/office/drawing/2014/main" id="{AA29505A-5332-83F2-66CC-7E72AD448B72}"/>
              </a:ext>
            </a:extLst>
          </p:cNvPr>
          <p:cNvSpPr/>
          <p:nvPr/>
        </p:nvSpPr>
        <p:spPr>
          <a:xfrm>
            <a:off x="7485998" y="-143692"/>
            <a:ext cx="1161207"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Rectangle 6">
            <a:hlinkClick r:id="rId6" action="ppaction://hlinksldjump"/>
            <a:extLst>
              <a:ext uri="{FF2B5EF4-FFF2-40B4-BE49-F238E27FC236}">
                <a16:creationId xmlns:a16="http://schemas.microsoft.com/office/drawing/2014/main" id="{0B49E002-47D0-E9A1-05A9-6FB202E0150F}"/>
              </a:ext>
            </a:extLst>
          </p:cNvPr>
          <p:cNvSpPr/>
          <p:nvPr/>
        </p:nvSpPr>
        <p:spPr>
          <a:xfrm>
            <a:off x="8682787" y="-143692"/>
            <a:ext cx="107076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 name="Rectangle 7">
            <a:hlinkClick r:id="rId7" action="ppaction://hlinksldjump"/>
            <a:extLst>
              <a:ext uri="{FF2B5EF4-FFF2-40B4-BE49-F238E27FC236}">
                <a16:creationId xmlns:a16="http://schemas.microsoft.com/office/drawing/2014/main" id="{7327DB7F-05F5-E611-177A-D421C76F272C}"/>
              </a:ext>
            </a:extLst>
          </p:cNvPr>
          <p:cNvSpPr/>
          <p:nvPr/>
        </p:nvSpPr>
        <p:spPr>
          <a:xfrm>
            <a:off x="9839233" y="-143692"/>
            <a:ext cx="165902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 name="Rectangle 8">
            <a:hlinkClick r:id="rId8" action="ppaction://hlinksldjump"/>
            <a:extLst>
              <a:ext uri="{FF2B5EF4-FFF2-40B4-BE49-F238E27FC236}">
                <a16:creationId xmlns:a16="http://schemas.microsoft.com/office/drawing/2014/main" id="{686A38B9-B4D8-DEAB-1F1E-F4D4476B237C}"/>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14" name="Graphic 10">
            <a:extLst>
              <a:ext uri="{FF2B5EF4-FFF2-40B4-BE49-F238E27FC236}">
                <a16:creationId xmlns:a16="http://schemas.microsoft.com/office/drawing/2014/main" id="{94391621-B20E-348E-FA8B-66790346C4EA}"/>
              </a:ext>
            </a:extLst>
          </p:cNvPr>
          <p:cNvGrpSpPr/>
          <p:nvPr/>
        </p:nvGrpSpPr>
        <p:grpSpPr>
          <a:xfrm>
            <a:off x="1302646" y="2618333"/>
            <a:ext cx="2631037" cy="3469324"/>
            <a:chOff x="3848763" y="2626056"/>
            <a:chExt cx="2631037" cy="3469324"/>
          </a:xfrm>
        </p:grpSpPr>
        <p:sp>
          <p:nvSpPr>
            <p:cNvPr id="16" name="Freeform 15">
              <a:extLst>
                <a:ext uri="{FF2B5EF4-FFF2-40B4-BE49-F238E27FC236}">
                  <a16:creationId xmlns:a16="http://schemas.microsoft.com/office/drawing/2014/main" id="{4B517F27-BB56-38B7-1C78-E9C67C1F86C6}"/>
                </a:ext>
              </a:extLst>
            </p:cNvPr>
            <p:cNvSpPr/>
            <p:nvPr/>
          </p:nvSpPr>
          <p:spPr>
            <a:xfrm>
              <a:off x="4178255" y="2955598"/>
              <a:ext cx="2301545" cy="3139782"/>
            </a:xfrm>
            <a:custGeom>
              <a:avLst/>
              <a:gdLst>
                <a:gd name="connsiteX0" fmla="*/ 0 w 2301545"/>
                <a:gd name="connsiteY0" fmla="*/ 0 h 3139782"/>
                <a:gd name="connsiteX1" fmla="*/ 0 w 2301545"/>
                <a:gd name="connsiteY1" fmla="*/ 3139783 h 3139782"/>
                <a:gd name="connsiteX2" fmla="*/ 1937791 w 2301545"/>
                <a:gd name="connsiteY2" fmla="*/ 3139783 h 3139782"/>
                <a:gd name="connsiteX3" fmla="*/ 2301545 w 2301545"/>
                <a:gd name="connsiteY3" fmla="*/ 2776029 h 3139782"/>
                <a:gd name="connsiteX4" fmla="*/ 2301545 w 2301545"/>
                <a:gd name="connsiteY4" fmla="*/ 0 h 3139782"/>
                <a:gd name="connsiteX5" fmla="*/ 0 w 2301545"/>
                <a:gd name="connsiteY5" fmla="*/ 0 h 3139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1545" h="3139782">
                  <a:moveTo>
                    <a:pt x="0" y="0"/>
                  </a:moveTo>
                  <a:lnTo>
                    <a:pt x="0" y="3139783"/>
                  </a:lnTo>
                  <a:lnTo>
                    <a:pt x="1937791" y="3139783"/>
                  </a:lnTo>
                  <a:lnTo>
                    <a:pt x="2301545" y="2776029"/>
                  </a:lnTo>
                  <a:lnTo>
                    <a:pt x="2301545" y="0"/>
                  </a:lnTo>
                  <a:lnTo>
                    <a:pt x="0" y="0"/>
                  </a:lnTo>
                  <a:close/>
                </a:path>
              </a:pathLst>
            </a:custGeom>
            <a:solidFill>
              <a:schemeClr val="accent5"/>
            </a:solidFill>
            <a:ln w="0" cap="flat">
              <a:noFill/>
              <a:prstDash val="solid"/>
              <a:miter/>
            </a:ln>
          </p:spPr>
          <p:txBody>
            <a:bodyPr rtlCol="0" anchor="ctr"/>
            <a:lstStyle/>
            <a:p>
              <a:endParaRPr lang="en-AR"/>
            </a:p>
          </p:txBody>
        </p:sp>
        <p:sp>
          <p:nvSpPr>
            <p:cNvPr id="17" name="Freeform 16">
              <a:extLst>
                <a:ext uri="{FF2B5EF4-FFF2-40B4-BE49-F238E27FC236}">
                  <a16:creationId xmlns:a16="http://schemas.microsoft.com/office/drawing/2014/main" id="{929643CD-4DC0-37B9-5C4E-1E37AACF9181}"/>
                </a:ext>
              </a:extLst>
            </p:cNvPr>
            <p:cNvSpPr/>
            <p:nvPr/>
          </p:nvSpPr>
          <p:spPr>
            <a:xfrm>
              <a:off x="4123364" y="2900658"/>
              <a:ext cx="2301545" cy="3139782"/>
            </a:xfrm>
            <a:custGeom>
              <a:avLst/>
              <a:gdLst>
                <a:gd name="connsiteX0" fmla="*/ 2301545 w 2301545"/>
                <a:gd name="connsiteY0" fmla="*/ 0 h 3139782"/>
                <a:gd name="connsiteX1" fmla="*/ 0 w 2301545"/>
                <a:gd name="connsiteY1" fmla="*/ 0 h 3139782"/>
                <a:gd name="connsiteX2" fmla="*/ 0 w 2301545"/>
                <a:gd name="connsiteY2" fmla="*/ 3139783 h 3139782"/>
                <a:gd name="connsiteX3" fmla="*/ 1937791 w 2301545"/>
                <a:gd name="connsiteY3" fmla="*/ 3139783 h 3139782"/>
                <a:gd name="connsiteX4" fmla="*/ 2301545 w 2301545"/>
                <a:gd name="connsiteY4" fmla="*/ 2776029 h 3139782"/>
                <a:gd name="connsiteX5" fmla="*/ 2301545 w 2301545"/>
                <a:gd name="connsiteY5" fmla="*/ 0 h 3139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1545" h="3139782">
                  <a:moveTo>
                    <a:pt x="2301545" y="0"/>
                  </a:moveTo>
                  <a:lnTo>
                    <a:pt x="0" y="0"/>
                  </a:lnTo>
                  <a:lnTo>
                    <a:pt x="0" y="3139783"/>
                  </a:lnTo>
                  <a:lnTo>
                    <a:pt x="1937791" y="3139783"/>
                  </a:lnTo>
                  <a:lnTo>
                    <a:pt x="2301545" y="2776029"/>
                  </a:lnTo>
                  <a:lnTo>
                    <a:pt x="2301545" y="0"/>
                  </a:lnTo>
                  <a:close/>
                </a:path>
              </a:pathLst>
            </a:custGeom>
            <a:solidFill>
              <a:schemeClr val="bg2"/>
            </a:solidFill>
            <a:ln w="0" cap="flat">
              <a:noFill/>
              <a:prstDash val="solid"/>
              <a:miter/>
            </a:ln>
          </p:spPr>
          <p:txBody>
            <a:bodyPr rtlCol="0" anchor="ctr"/>
            <a:lstStyle/>
            <a:p>
              <a:endParaRPr lang="en-AR"/>
            </a:p>
          </p:txBody>
        </p:sp>
        <p:sp>
          <p:nvSpPr>
            <p:cNvPr id="18" name="Freeform 17">
              <a:extLst>
                <a:ext uri="{FF2B5EF4-FFF2-40B4-BE49-F238E27FC236}">
                  <a16:creationId xmlns:a16="http://schemas.microsoft.com/office/drawing/2014/main" id="{1675A67E-E894-CF1E-A713-E2F7E6FEAB5D}"/>
                </a:ext>
              </a:extLst>
            </p:cNvPr>
            <p:cNvSpPr/>
            <p:nvPr/>
          </p:nvSpPr>
          <p:spPr>
            <a:xfrm>
              <a:off x="6061155" y="5676686"/>
              <a:ext cx="363754" cy="363754"/>
            </a:xfrm>
            <a:custGeom>
              <a:avLst/>
              <a:gdLst>
                <a:gd name="connsiteX0" fmla="*/ 0 w 363754"/>
                <a:gd name="connsiteY0" fmla="*/ 363754 h 363754"/>
                <a:gd name="connsiteX1" fmla="*/ 363754 w 363754"/>
                <a:gd name="connsiteY1" fmla="*/ 0 h 363754"/>
                <a:gd name="connsiteX2" fmla="*/ 0 w 363754"/>
                <a:gd name="connsiteY2" fmla="*/ 0 h 363754"/>
                <a:gd name="connsiteX3" fmla="*/ 0 w 363754"/>
                <a:gd name="connsiteY3" fmla="*/ 363754 h 363754"/>
              </a:gdLst>
              <a:ahLst/>
              <a:cxnLst>
                <a:cxn ang="0">
                  <a:pos x="connsiteX0" y="connsiteY0"/>
                </a:cxn>
                <a:cxn ang="0">
                  <a:pos x="connsiteX1" y="connsiteY1"/>
                </a:cxn>
                <a:cxn ang="0">
                  <a:pos x="connsiteX2" y="connsiteY2"/>
                </a:cxn>
                <a:cxn ang="0">
                  <a:pos x="connsiteX3" y="connsiteY3"/>
                </a:cxn>
              </a:cxnLst>
              <a:rect l="l" t="t" r="r" b="b"/>
              <a:pathLst>
                <a:path w="363754" h="363754">
                  <a:moveTo>
                    <a:pt x="0" y="363754"/>
                  </a:moveTo>
                  <a:lnTo>
                    <a:pt x="363754" y="0"/>
                  </a:lnTo>
                  <a:lnTo>
                    <a:pt x="0" y="0"/>
                  </a:lnTo>
                  <a:lnTo>
                    <a:pt x="0" y="363754"/>
                  </a:lnTo>
                  <a:close/>
                </a:path>
              </a:pathLst>
            </a:custGeom>
            <a:solidFill>
              <a:schemeClr val="accent5"/>
            </a:solidFill>
            <a:ln w="0" cap="flat">
              <a:noFill/>
              <a:prstDash val="solid"/>
              <a:miter/>
            </a:ln>
          </p:spPr>
          <p:txBody>
            <a:bodyPr rtlCol="0" anchor="ctr"/>
            <a:lstStyle/>
            <a:p>
              <a:endParaRPr lang="en-AR"/>
            </a:p>
          </p:txBody>
        </p:sp>
        <p:sp>
          <p:nvSpPr>
            <p:cNvPr id="19" name="Freeform 18">
              <a:extLst>
                <a:ext uri="{FF2B5EF4-FFF2-40B4-BE49-F238E27FC236}">
                  <a16:creationId xmlns:a16="http://schemas.microsoft.com/office/drawing/2014/main" id="{204664A1-40F2-D9D3-1FB6-A5BD8D3F780E}"/>
                </a:ext>
              </a:extLst>
            </p:cNvPr>
            <p:cNvSpPr/>
            <p:nvPr/>
          </p:nvSpPr>
          <p:spPr>
            <a:xfrm>
              <a:off x="4455603" y="3139947"/>
              <a:ext cx="1676775" cy="166069"/>
            </a:xfrm>
            <a:custGeom>
              <a:avLst/>
              <a:gdLst>
                <a:gd name="connsiteX0" fmla="*/ 0 w 1676775"/>
                <a:gd name="connsiteY0" fmla="*/ 0 h 166069"/>
                <a:gd name="connsiteX1" fmla="*/ 1676775 w 1676775"/>
                <a:gd name="connsiteY1" fmla="*/ 0 h 166069"/>
                <a:gd name="connsiteX2" fmla="*/ 1676775 w 1676775"/>
                <a:gd name="connsiteY2" fmla="*/ 166069 h 166069"/>
                <a:gd name="connsiteX3" fmla="*/ 0 w 1676775"/>
                <a:gd name="connsiteY3" fmla="*/ 166069 h 166069"/>
              </a:gdLst>
              <a:ahLst/>
              <a:cxnLst>
                <a:cxn ang="0">
                  <a:pos x="connsiteX0" y="connsiteY0"/>
                </a:cxn>
                <a:cxn ang="0">
                  <a:pos x="connsiteX1" y="connsiteY1"/>
                </a:cxn>
                <a:cxn ang="0">
                  <a:pos x="connsiteX2" y="connsiteY2"/>
                </a:cxn>
                <a:cxn ang="0">
                  <a:pos x="connsiteX3" y="connsiteY3"/>
                </a:cxn>
              </a:cxnLst>
              <a:rect l="l" t="t" r="r" b="b"/>
              <a:pathLst>
                <a:path w="1676775" h="166069">
                  <a:moveTo>
                    <a:pt x="0" y="0"/>
                  </a:moveTo>
                  <a:lnTo>
                    <a:pt x="1676775" y="0"/>
                  </a:lnTo>
                  <a:lnTo>
                    <a:pt x="1676775" y="166069"/>
                  </a:lnTo>
                  <a:lnTo>
                    <a:pt x="0" y="166069"/>
                  </a:lnTo>
                  <a:close/>
                </a:path>
              </a:pathLst>
            </a:custGeom>
            <a:solidFill>
              <a:srgbClr val="C3D5DF"/>
            </a:solidFill>
            <a:ln w="0" cap="flat">
              <a:noFill/>
              <a:prstDash val="solid"/>
              <a:miter/>
            </a:ln>
          </p:spPr>
          <p:txBody>
            <a:bodyPr rtlCol="0" anchor="ctr"/>
            <a:lstStyle/>
            <a:p>
              <a:endParaRPr lang="en-AR"/>
            </a:p>
          </p:txBody>
        </p:sp>
        <p:sp>
          <p:nvSpPr>
            <p:cNvPr id="20" name="Freeform 19">
              <a:extLst>
                <a:ext uri="{FF2B5EF4-FFF2-40B4-BE49-F238E27FC236}">
                  <a16:creationId xmlns:a16="http://schemas.microsoft.com/office/drawing/2014/main" id="{602756D6-5473-970F-C74A-AC018B57F671}"/>
                </a:ext>
              </a:extLst>
            </p:cNvPr>
            <p:cNvSpPr/>
            <p:nvPr/>
          </p:nvSpPr>
          <p:spPr>
            <a:xfrm>
              <a:off x="5054551" y="3664676"/>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rgbClr val="DAE3E8"/>
            </a:solidFill>
            <a:ln w="0" cap="flat">
              <a:noFill/>
              <a:prstDash val="solid"/>
              <a:miter/>
            </a:ln>
          </p:spPr>
          <p:txBody>
            <a:bodyPr rtlCol="0" anchor="ctr"/>
            <a:lstStyle/>
            <a:p>
              <a:endParaRPr lang="en-AR"/>
            </a:p>
          </p:txBody>
        </p:sp>
        <p:sp>
          <p:nvSpPr>
            <p:cNvPr id="30" name="Freeform 29">
              <a:extLst>
                <a:ext uri="{FF2B5EF4-FFF2-40B4-BE49-F238E27FC236}">
                  <a16:creationId xmlns:a16="http://schemas.microsoft.com/office/drawing/2014/main" id="{C8FBECAC-B91D-9AAC-1CD9-FDB6C35CA580}"/>
                </a:ext>
              </a:extLst>
            </p:cNvPr>
            <p:cNvSpPr/>
            <p:nvPr/>
          </p:nvSpPr>
          <p:spPr>
            <a:xfrm>
              <a:off x="5054551" y="3824352"/>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DAE3E8"/>
            </a:solidFill>
            <a:ln w="0" cap="flat">
              <a:noFill/>
              <a:prstDash val="solid"/>
              <a:miter/>
            </a:ln>
          </p:spPr>
          <p:txBody>
            <a:bodyPr rtlCol="0" anchor="ctr"/>
            <a:lstStyle/>
            <a:p>
              <a:endParaRPr lang="en-AR"/>
            </a:p>
          </p:txBody>
        </p:sp>
        <p:sp>
          <p:nvSpPr>
            <p:cNvPr id="33" name="Freeform 32">
              <a:extLst>
                <a:ext uri="{FF2B5EF4-FFF2-40B4-BE49-F238E27FC236}">
                  <a16:creationId xmlns:a16="http://schemas.microsoft.com/office/drawing/2014/main" id="{E00A2F39-346D-6CA7-DD31-9A7840B1B024}"/>
                </a:ext>
              </a:extLst>
            </p:cNvPr>
            <p:cNvSpPr/>
            <p:nvPr/>
          </p:nvSpPr>
          <p:spPr>
            <a:xfrm>
              <a:off x="5054551" y="3504351"/>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8BCFCA"/>
            </a:solidFill>
            <a:ln w="0" cap="flat">
              <a:noFill/>
              <a:prstDash val="solid"/>
              <a:miter/>
            </a:ln>
          </p:spPr>
          <p:txBody>
            <a:bodyPr rtlCol="0" anchor="ctr"/>
            <a:lstStyle/>
            <a:p>
              <a:endParaRPr lang="en-AR"/>
            </a:p>
          </p:txBody>
        </p:sp>
        <p:sp>
          <p:nvSpPr>
            <p:cNvPr id="34" name="Freeform 33">
              <a:extLst>
                <a:ext uri="{FF2B5EF4-FFF2-40B4-BE49-F238E27FC236}">
                  <a16:creationId xmlns:a16="http://schemas.microsoft.com/office/drawing/2014/main" id="{17D5B1D8-0E1F-4638-9325-4BCE77FB1DFC}"/>
                </a:ext>
              </a:extLst>
            </p:cNvPr>
            <p:cNvSpPr/>
            <p:nvPr/>
          </p:nvSpPr>
          <p:spPr>
            <a:xfrm>
              <a:off x="4422758" y="3554300"/>
              <a:ext cx="321698" cy="300355"/>
            </a:xfrm>
            <a:custGeom>
              <a:avLst/>
              <a:gdLst>
                <a:gd name="connsiteX0" fmla="*/ 289416 w 321698"/>
                <a:gd name="connsiteY0" fmla="*/ 8637 h 300355"/>
                <a:gd name="connsiteX1" fmla="*/ 95377 w 321698"/>
                <a:gd name="connsiteY1" fmla="*/ 205473 h 300355"/>
                <a:gd name="connsiteX2" fmla="*/ 49177 w 321698"/>
                <a:gd name="connsiteY2" fmla="*/ 159473 h 300355"/>
                <a:gd name="connsiteX3" fmla="*/ 21358 w 321698"/>
                <a:gd name="connsiteY3" fmla="*/ 145987 h 300355"/>
                <a:gd name="connsiteX4" fmla="*/ 4476 w 321698"/>
                <a:gd name="connsiteY4" fmla="*/ 170461 h 300355"/>
                <a:gd name="connsiteX5" fmla="*/ 13766 w 321698"/>
                <a:gd name="connsiteY5" fmla="*/ 211816 h 300355"/>
                <a:gd name="connsiteX6" fmla="*/ 87985 w 321698"/>
                <a:gd name="connsiteY6" fmla="*/ 297422 h 300355"/>
                <a:gd name="connsiteX7" fmla="*/ 123546 w 321698"/>
                <a:gd name="connsiteY7" fmla="*/ 285885 h 300355"/>
                <a:gd name="connsiteX8" fmla="*/ 132886 w 321698"/>
                <a:gd name="connsiteY8" fmla="*/ 274697 h 300355"/>
                <a:gd name="connsiteX9" fmla="*/ 132886 w 321698"/>
                <a:gd name="connsiteY9" fmla="*/ 274697 h 300355"/>
                <a:gd name="connsiteX10" fmla="*/ 305748 w 321698"/>
                <a:gd name="connsiteY10" fmla="*/ 27966 h 300355"/>
                <a:gd name="connsiteX11" fmla="*/ 289416 w 321698"/>
                <a:gd name="connsiteY11" fmla="*/ 8687 h 30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1698" h="300355">
                  <a:moveTo>
                    <a:pt x="289416" y="8637"/>
                  </a:moveTo>
                  <a:cubicBezTo>
                    <a:pt x="266941" y="19575"/>
                    <a:pt x="155662" y="146137"/>
                    <a:pt x="95377" y="205473"/>
                  </a:cubicBezTo>
                  <a:lnTo>
                    <a:pt x="49177" y="159473"/>
                  </a:lnTo>
                  <a:cubicBezTo>
                    <a:pt x="43783" y="153030"/>
                    <a:pt x="32296" y="132852"/>
                    <a:pt x="21358" y="145987"/>
                  </a:cubicBezTo>
                  <a:lnTo>
                    <a:pt x="4476" y="170461"/>
                  </a:lnTo>
                  <a:cubicBezTo>
                    <a:pt x="-6512" y="183546"/>
                    <a:pt x="5125" y="205073"/>
                    <a:pt x="13766" y="211816"/>
                  </a:cubicBezTo>
                  <a:lnTo>
                    <a:pt x="87985" y="297422"/>
                  </a:lnTo>
                  <a:cubicBezTo>
                    <a:pt x="96676" y="304115"/>
                    <a:pt x="112559" y="298971"/>
                    <a:pt x="123546" y="285885"/>
                  </a:cubicBezTo>
                  <a:lnTo>
                    <a:pt x="132886" y="274697"/>
                  </a:lnTo>
                  <a:lnTo>
                    <a:pt x="132886" y="274697"/>
                  </a:lnTo>
                  <a:cubicBezTo>
                    <a:pt x="132886" y="274697"/>
                    <a:pt x="305748" y="27966"/>
                    <a:pt x="305748" y="27966"/>
                  </a:cubicBezTo>
                  <a:cubicBezTo>
                    <a:pt x="316736" y="14830"/>
                    <a:pt x="342408" y="-14588"/>
                    <a:pt x="289416" y="8687"/>
                  </a:cubicBezTo>
                  <a:close/>
                </a:path>
              </a:pathLst>
            </a:custGeom>
            <a:solidFill>
              <a:srgbClr val="ED1C24"/>
            </a:solidFill>
            <a:ln w="0" cap="flat">
              <a:noFill/>
              <a:prstDash val="solid"/>
              <a:miter/>
            </a:ln>
          </p:spPr>
          <p:txBody>
            <a:bodyPr rtlCol="0" anchor="ctr"/>
            <a:lstStyle/>
            <a:p>
              <a:endParaRPr lang="en-AR"/>
            </a:p>
          </p:txBody>
        </p:sp>
        <p:sp>
          <p:nvSpPr>
            <p:cNvPr id="35" name="Freeform 34">
              <a:extLst>
                <a:ext uri="{FF2B5EF4-FFF2-40B4-BE49-F238E27FC236}">
                  <a16:creationId xmlns:a16="http://schemas.microsoft.com/office/drawing/2014/main" id="{FF577123-B34D-9FB4-51A4-78AC7E38988B}"/>
                </a:ext>
              </a:extLst>
            </p:cNvPr>
            <p:cNvSpPr/>
            <p:nvPr/>
          </p:nvSpPr>
          <p:spPr>
            <a:xfrm>
              <a:off x="4365201" y="3486070"/>
              <a:ext cx="436774" cy="436774"/>
            </a:xfrm>
            <a:custGeom>
              <a:avLst/>
              <a:gdLst>
                <a:gd name="connsiteX0" fmla="*/ 376340 w 436774"/>
                <a:gd name="connsiteY0" fmla="*/ 436775 h 436774"/>
                <a:gd name="connsiteX1" fmla="*/ 60434 w 436774"/>
                <a:gd name="connsiteY1" fmla="*/ 436775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2 h 436774"/>
                <a:gd name="connsiteX13" fmla="*/ 376340 w 436774"/>
                <a:gd name="connsiteY13" fmla="*/ 402012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5"/>
                    <a:pt x="376340" y="436775"/>
                  </a:cubicBezTo>
                  <a:close/>
                  <a:moveTo>
                    <a:pt x="60434" y="34662"/>
                  </a:moveTo>
                  <a:cubicBezTo>
                    <a:pt x="46250" y="34662"/>
                    <a:pt x="34712" y="46200"/>
                    <a:pt x="34712" y="60384"/>
                  </a:cubicBezTo>
                  <a:lnTo>
                    <a:pt x="34712" y="376290"/>
                  </a:lnTo>
                  <a:cubicBezTo>
                    <a:pt x="34712" y="390475"/>
                    <a:pt x="46250" y="402012"/>
                    <a:pt x="60434" y="402012"/>
                  </a:cubicBezTo>
                  <a:lnTo>
                    <a:pt x="376340" y="402012"/>
                  </a:lnTo>
                  <a:cubicBezTo>
                    <a:pt x="390525" y="402012"/>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36" name="Freeform 35">
              <a:extLst>
                <a:ext uri="{FF2B5EF4-FFF2-40B4-BE49-F238E27FC236}">
                  <a16:creationId xmlns:a16="http://schemas.microsoft.com/office/drawing/2014/main" id="{22D6D7B7-0F32-F79B-3244-D58C324BAC53}"/>
                </a:ext>
              </a:extLst>
            </p:cNvPr>
            <p:cNvSpPr/>
            <p:nvPr/>
          </p:nvSpPr>
          <p:spPr>
            <a:xfrm>
              <a:off x="5054551" y="4290745"/>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rgbClr val="DAE3E8"/>
            </a:solidFill>
            <a:ln w="0" cap="flat">
              <a:noFill/>
              <a:prstDash val="solid"/>
              <a:miter/>
            </a:ln>
          </p:spPr>
          <p:txBody>
            <a:bodyPr rtlCol="0" anchor="ctr"/>
            <a:lstStyle/>
            <a:p>
              <a:endParaRPr lang="en-AR"/>
            </a:p>
          </p:txBody>
        </p:sp>
        <p:sp>
          <p:nvSpPr>
            <p:cNvPr id="37" name="Freeform 36">
              <a:extLst>
                <a:ext uri="{FF2B5EF4-FFF2-40B4-BE49-F238E27FC236}">
                  <a16:creationId xmlns:a16="http://schemas.microsoft.com/office/drawing/2014/main" id="{D49D81EA-8305-C037-ABFF-456BE90D90CD}"/>
                </a:ext>
              </a:extLst>
            </p:cNvPr>
            <p:cNvSpPr/>
            <p:nvPr/>
          </p:nvSpPr>
          <p:spPr>
            <a:xfrm>
              <a:off x="5054551" y="4450471"/>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DAE3E8"/>
            </a:solidFill>
            <a:ln w="0" cap="flat">
              <a:noFill/>
              <a:prstDash val="solid"/>
              <a:miter/>
            </a:ln>
          </p:spPr>
          <p:txBody>
            <a:bodyPr rtlCol="0" anchor="ctr"/>
            <a:lstStyle/>
            <a:p>
              <a:endParaRPr lang="en-AR"/>
            </a:p>
          </p:txBody>
        </p:sp>
        <p:sp>
          <p:nvSpPr>
            <p:cNvPr id="38" name="Freeform 37">
              <a:extLst>
                <a:ext uri="{FF2B5EF4-FFF2-40B4-BE49-F238E27FC236}">
                  <a16:creationId xmlns:a16="http://schemas.microsoft.com/office/drawing/2014/main" id="{C9D939DC-B101-82EB-CBAF-F92A130FD4C0}"/>
                </a:ext>
              </a:extLst>
            </p:cNvPr>
            <p:cNvSpPr/>
            <p:nvPr/>
          </p:nvSpPr>
          <p:spPr>
            <a:xfrm>
              <a:off x="5054551" y="4130469"/>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8BCFCA"/>
            </a:solidFill>
            <a:ln w="0" cap="flat">
              <a:noFill/>
              <a:prstDash val="solid"/>
              <a:miter/>
            </a:ln>
          </p:spPr>
          <p:txBody>
            <a:bodyPr rtlCol="0" anchor="ctr"/>
            <a:lstStyle/>
            <a:p>
              <a:endParaRPr lang="en-AR"/>
            </a:p>
          </p:txBody>
        </p:sp>
        <p:sp>
          <p:nvSpPr>
            <p:cNvPr id="39" name="Freeform 38">
              <a:extLst>
                <a:ext uri="{FF2B5EF4-FFF2-40B4-BE49-F238E27FC236}">
                  <a16:creationId xmlns:a16="http://schemas.microsoft.com/office/drawing/2014/main" id="{0DF5500E-9477-4771-3FA1-609C6F5B566F}"/>
                </a:ext>
              </a:extLst>
            </p:cNvPr>
            <p:cNvSpPr/>
            <p:nvPr/>
          </p:nvSpPr>
          <p:spPr>
            <a:xfrm>
              <a:off x="4422758" y="4180419"/>
              <a:ext cx="321698" cy="300355"/>
            </a:xfrm>
            <a:custGeom>
              <a:avLst/>
              <a:gdLst>
                <a:gd name="connsiteX0" fmla="*/ 289416 w 321698"/>
                <a:gd name="connsiteY0" fmla="*/ 8637 h 300355"/>
                <a:gd name="connsiteX1" fmla="*/ 95377 w 321698"/>
                <a:gd name="connsiteY1" fmla="*/ 205473 h 300355"/>
                <a:gd name="connsiteX2" fmla="*/ 49177 w 321698"/>
                <a:gd name="connsiteY2" fmla="*/ 159473 h 300355"/>
                <a:gd name="connsiteX3" fmla="*/ 21358 w 321698"/>
                <a:gd name="connsiteY3" fmla="*/ 145987 h 300355"/>
                <a:gd name="connsiteX4" fmla="*/ 4476 w 321698"/>
                <a:gd name="connsiteY4" fmla="*/ 170461 h 300355"/>
                <a:gd name="connsiteX5" fmla="*/ 13766 w 321698"/>
                <a:gd name="connsiteY5" fmla="*/ 211816 h 300355"/>
                <a:gd name="connsiteX6" fmla="*/ 87985 w 321698"/>
                <a:gd name="connsiteY6" fmla="*/ 297423 h 300355"/>
                <a:gd name="connsiteX7" fmla="*/ 123546 w 321698"/>
                <a:gd name="connsiteY7" fmla="*/ 285885 h 300355"/>
                <a:gd name="connsiteX8" fmla="*/ 132886 w 321698"/>
                <a:gd name="connsiteY8" fmla="*/ 274697 h 300355"/>
                <a:gd name="connsiteX9" fmla="*/ 132886 w 321698"/>
                <a:gd name="connsiteY9" fmla="*/ 274697 h 300355"/>
                <a:gd name="connsiteX10" fmla="*/ 305748 w 321698"/>
                <a:gd name="connsiteY10" fmla="*/ 27966 h 300355"/>
                <a:gd name="connsiteX11" fmla="*/ 289416 w 321698"/>
                <a:gd name="connsiteY11" fmla="*/ 8687 h 300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1698" h="300355">
                  <a:moveTo>
                    <a:pt x="289416" y="8637"/>
                  </a:moveTo>
                  <a:cubicBezTo>
                    <a:pt x="266941" y="19575"/>
                    <a:pt x="155662" y="146137"/>
                    <a:pt x="95377" y="205473"/>
                  </a:cubicBezTo>
                  <a:lnTo>
                    <a:pt x="49177" y="159473"/>
                  </a:lnTo>
                  <a:cubicBezTo>
                    <a:pt x="43783" y="153030"/>
                    <a:pt x="32296" y="132852"/>
                    <a:pt x="21358" y="145987"/>
                  </a:cubicBezTo>
                  <a:lnTo>
                    <a:pt x="4476" y="170461"/>
                  </a:lnTo>
                  <a:cubicBezTo>
                    <a:pt x="-6512" y="183546"/>
                    <a:pt x="5125" y="205073"/>
                    <a:pt x="13766" y="211816"/>
                  </a:cubicBezTo>
                  <a:lnTo>
                    <a:pt x="87985" y="297423"/>
                  </a:lnTo>
                  <a:cubicBezTo>
                    <a:pt x="96676" y="304115"/>
                    <a:pt x="112559" y="298971"/>
                    <a:pt x="123546" y="285885"/>
                  </a:cubicBezTo>
                  <a:lnTo>
                    <a:pt x="132886" y="274697"/>
                  </a:lnTo>
                  <a:lnTo>
                    <a:pt x="132886" y="274697"/>
                  </a:lnTo>
                  <a:cubicBezTo>
                    <a:pt x="132886" y="274697"/>
                    <a:pt x="305748" y="27966"/>
                    <a:pt x="305748" y="27966"/>
                  </a:cubicBezTo>
                  <a:cubicBezTo>
                    <a:pt x="316736" y="14830"/>
                    <a:pt x="342408" y="-14588"/>
                    <a:pt x="289416" y="8687"/>
                  </a:cubicBezTo>
                  <a:close/>
                </a:path>
              </a:pathLst>
            </a:custGeom>
            <a:solidFill>
              <a:srgbClr val="ED1C24"/>
            </a:solidFill>
            <a:ln w="0" cap="flat">
              <a:noFill/>
              <a:prstDash val="solid"/>
              <a:miter/>
            </a:ln>
          </p:spPr>
          <p:txBody>
            <a:bodyPr rtlCol="0" anchor="ctr"/>
            <a:lstStyle/>
            <a:p>
              <a:endParaRPr lang="en-AR"/>
            </a:p>
          </p:txBody>
        </p:sp>
        <p:sp>
          <p:nvSpPr>
            <p:cNvPr id="40" name="Freeform 39">
              <a:extLst>
                <a:ext uri="{FF2B5EF4-FFF2-40B4-BE49-F238E27FC236}">
                  <a16:creationId xmlns:a16="http://schemas.microsoft.com/office/drawing/2014/main" id="{EF57EB8C-2557-F653-3D17-4BDA390BBAC8}"/>
                </a:ext>
              </a:extLst>
            </p:cNvPr>
            <p:cNvSpPr/>
            <p:nvPr/>
          </p:nvSpPr>
          <p:spPr>
            <a:xfrm>
              <a:off x="4365201" y="4112139"/>
              <a:ext cx="436774" cy="436774"/>
            </a:xfrm>
            <a:custGeom>
              <a:avLst/>
              <a:gdLst>
                <a:gd name="connsiteX0" fmla="*/ 376340 w 436774"/>
                <a:gd name="connsiteY0" fmla="*/ 436775 h 436774"/>
                <a:gd name="connsiteX1" fmla="*/ 60434 w 436774"/>
                <a:gd name="connsiteY1" fmla="*/ 436775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2 h 436774"/>
                <a:gd name="connsiteX13" fmla="*/ 376340 w 436774"/>
                <a:gd name="connsiteY13" fmla="*/ 402012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5"/>
                    <a:pt x="376340" y="436775"/>
                  </a:cubicBezTo>
                  <a:close/>
                  <a:moveTo>
                    <a:pt x="60434" y="34662"/>
                  </a:moveTo>
                  <a:cubicBezTo>
                    <a:pt x="46250" y="34662"/>
                    <a:pt x="34712" y="46200"/>
                    <a:pt x="34712" y="60384"/>
                  </a:cubicBezTo>
                  <a:lnTo>
                    <a:pt x="34712" y="376290"/>
                  </a:lnTo>
                  <a:cubicBezTo>
                    <a:pt x="34712" y="390475"/>
                    <a:pt x="46250" y="402012"/>
                    <a:pt x="60434" y="402012"/>
                  </a:cubicBezTo>
                  <a:lnTo>
                    <a:pt x="376340" y="402012"/>
                  </a:lnTo>
                  <a:cubicBezTo>
                    <a:pt x="390525" y="402012"/>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41" name="Freeform 40">
              <a:extLst>
                <a:ext uri="{FF2B5EF4-FFF2-40B4-BE49-F238E27FC236}">
                  <a16:creationId xmlns:a16="http://schemas.microsoft.com/office/drawing/2014/main" id="{CB714292-021E-80F8-D92B-2F472063CB7D}"/>
                </a:ext>
              </a:extLst>
            </p:cNvPr>
            <p:cNvSpPr/>
            <p:nvPr/>
          </p:nvSpPr>
          <p:spPr>
            <a:xfrm>
              <a:off x="5054551" y="4916863"/>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rgbClr val="DAE3E8"/>
            </a:solidFill>
            <a:ln w="0" cap="flat">
              <a:noFill/>
              <a:prstDash val="solid"/>
              <a:miter/>
            </a:ln>
          </p:spPr>
          <p:txBody>
            <a:bodyPr rtlCol="0" anchor="ctr"/>
            <a:lstStyle/>
            <a:p>
              <a:endParaRPr lang="en-AR"/>
            </a:p>
          </p:txBody>
        </p:sp>
        <p:sp>
          <p:nvSpPr>
            <p:cNvPr id="42" name="Freeform 41">
              <a:extLst>
                <a:ext uri="{FF2B5EF4-FFF2-40B4-BE49-F238E27FC236}">
                  <a16:creationId xmlns:a16="http://schemas.microsoft.com/office/drawing/2014/main" id="{EBEFD240-89B2-E1DC-D48A-316D4529A9F4}"/>
                </a:ext>
              </a:extLst>
            </p:cNvPr>
            <p:cNvSpPr/>
            <p:nvPr/>
          </p:nvSpPr>
          <p:spPr>
            <a:xfrm>
              <a:off x="5054551" y="5076589"/>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DAE3E8"/>
            </a:solidFill>
            <a:ln w="0" cap="flat">
              <a:noFill/>
              <a:prstDash val="solid"/>
              <a:miter/>
            </a:ln>
          </p:spPr>
          <p:txBody>
            <a:bodyPr rtlCol="0" anchor="ctr"/>
            <a:lstStyle/>
            <a:p>
              <a:endParaRPr lang="en-AR"/>
            </a:p>
          </p:txBody>
        </p:sp>
        <p:sp>
          <p:nvSpPr>
            <p:cNvPr id="43" name="Freeform 42">
              <a:extLst>
                <a:ext uri="{FF2B5EF4-FFF2-40B4-BE49-F238E27FC236}">
                  <a16:creationId xmlns:a16="http://schemas.microsoft.com/office/drawing/2014/main" id="{AAE04740-47B0-548F-B38E-838BA818929A}"/>
                </a:ext>
              </a:extLst>
            </p:cNvPr>
            <p:cNvSpPr/>
            <p:nvPr/>
          </p:nvSpPr>
          <p:spPr>
            <a:xfrm>
              <a:off x="5054551" y="4756588"/>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8BCFCA"/>
            </a:solidFill>
            <a:ln w="0" cap="flat">
              <a:noFill/>
              <a:prstDash val="solid"/>
              <a:miter/>
            </a:ln>
          </p:spPr>
          <p:txBody>
            <a:bodyPr rtlCol="0" anchor="ctr"/>
            <a:lstStyle/>
            <a:p>
              <a:endParaRPr lang="en-AR"/>
            </a:p>
          </p:txBody>
        </p:sp>
        <p:sp>
          <p:nvSpPr>
            <p:cNvPr id="44" name="Freeform 43">
              <a:extLst>
                <a:ext uri="{FF2B5EF4-FFF2-40B4-BE49-F238E27FC236}">
                  <a16:creationId xmlns:a16="http://schemas.microsoft.com/office/drawing/2014/main" id="{93751884-04AF-0A0D-9B31-813B11997B8F}"/>
                </a:ext>
              </a:extLst>
            </p:cNvPr>
            <p:cNvSpPr/>
            <p:nvPr/>
          </p:nvSpPr>
          <p:spPr>
            <a:xfrm>
              <a:off x="4422758" y="4806587"/>
              <a:ext cx="321698" cy="300305"/>
            </a:xfrm>
            <a:custGeom>
              <a:avLst/>
              <a:gdLst>
                <a:gd name="connsiteX0" fmla="*/ 289416 w 321698"/>
                <a:gd name="connsiteY0" fmla="*/ 8587 h 300305"/>
                <a:gd name="connsiteX1" fmla="*/ 95377 w 321698"/>
                <a:gd name="connsiteY1" fmla="*/ 205423 h 300305"/>
                <a:gd name="connsiteX2" fmla="*/ 49177 w 321698"/>
                <a:gd name="connsiteY2" fmla="*/ 159423 h 300305"/>
                <a:gd name="connsiteX3" fmla="*/ 21358 w 321698"/>
                <a:gd name="connsiteY3" fmla="*/ 145937 h 300305"/>
                <a:gd name="connsiteX4" fmla="*/ 4476 w 321698"/>
                <a:gd name="connsiteY4" fmla="*/ 170411 h 300305"/>
                <a:gd name="connsiteX5" fmla="*/ 13766 w 321698"/>
                <a:gd name="connsiteY5" fmla="*/ 211766 h 300305"/>
                <a:gd name="connsiteX6" fmla="*/ 87985 w 321698"/>
                <a:gd name="connsiteY6" fmla="*/ 297373 h 300305"/>
                <a:gd name="connsiteX7" fmla="*/ 123546 w 321698"/>
                <a:gd name="connsiteY7" fmla="*/ 285835 h 300305"/>
                <a:gd name="connsiteX8" fmla="*/ 132886 w 321698"/>
                <a:gd name="connsiteY8" fmla="*/ 274697 h 300305"/>
                <a:gd name="connsiteX9" fmla="*/ 132886 w 321698"/>
                <a:gd name="connsiteY9" fmla="*/ 274697 h 300305"/>
                <a:gd name="connsiteX10" fmla="*/ 305748 w 321698"/>
                <a:gd name="connsiteY10" fmla="*/ 27966 h 300305"/>
                <a:gd name="connsiteX11" fmla="*/ 289416 w 321698"/>
                <a:gd name="connsiteY11" fmla="*/ 8687 h 300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1698" h="300305">
                  <a:moveTo>
                    <a:pt x="289416" y="8587"/>
                  </a:moveTo>
                  <a:cubicBezTo>
                    <a:pt x="266941" y="19525"/>
                    <a:pt x="155662" y="146087"/>
                    <a:pt x="95377" y="205423"/>
                  </a:cubicBezTo>
                  <a:lnTo>
                    <a:pt x="49177" y="159423"/>
                  </a:lnTo>
                  <a:cubicBezTo>
                    <a:pt x="43783" y="152980"/>
                    <a:pt x="32296" y="132802"/>
                    <a:pt x="21358" y="145937"/>
                  </a:cubicBezTo>
                  <a:lnTo>
                    <a:pt x="4476" y="170411"/>
                  </a:lnTo>
                  <a:cubicBezTo>
                    <a:pt x="-6512" y="183497"/>
                    <a:pt x="5125" y="205023"/>
                    <a:pt x="13766" y="211766"/>
                  </a:cubicBezTo>
                  <a:lnTo>
                    <a:pt x="87985" y="297373"/>
                  </a:lnTo>
                  <a:cubicBezTo>
                    <a:pt x="96676" y="304065"/>
                    <a:pt x="112559" y="298921"/>
                    <a:pt x="123546" y="285835"/>
                  </a:cubicBezTo>
                  <a:lnTo>
                    <a:pt x="132886" y="274697"/>
                  </a:lnTo>
                  <a:lnTo>
                    <a:pt x="132886" y="274697"/>
                  </a:lnTo>
                  <a:cubicBezTo>
                    <a:pt x="132886" y="274697"/>
                    <a:pt x="305748" y="27966"/>
                    <a:pt x="305748" y="27966"/>
                  </a:cubicBezTo>
                  <a:cubicBezTo>
                    <a:pt x="316736" y="14830"/>
                    <a:pt x="342408" y="-14588"/>
                    <a:pt x="289416" y="8687"/>
                  </a:cubicBezTo>
                  <a:close/>
                </a:path>
              </a:pathLst>
            </a:custGeom>
            <a:solidFill>
              <a:srgbClr val="ED1C24"/>
            </a:solidFill>
            <a:ln w="0" cap="flat">
              <a:noFill/>
              <a:prstDash val="solid"/>
              <a:miter/>
            </a:ln>
          </p:spPr>
          <p:txBody>
            <a:bodyPr rtlCol="0" anchor="ctr"/>
            <a:lstStyle/>
            <a:p>
              <a:endParaRPr lang="en-AR"/>
            </a:p>
          </p:txBody>
        </p:sp>
        <p:sp>
          <p:nvSpPr>
            <p:cNvPr id="45" name="Freeform 44">
              <a:extLst>
                <a:ext uri="{FF2B5EF4-FFF2-40B4-BE49-F238E27FC236}">
                  <a16:creationId xmlns:a16="http://schemas.microsoft.com/office/drawing/2014/main" id="{718F0DB9-5528-D1E7-0195-0D05A5EC4A5D}"/>
                </a:ext>
              </a:extLst>
            </p:cNvPr>
            <p:cNvSpPr/>
            <p:nvPr/>
          </p:nvSpPr>
          <p:spPr>
            <a:xfrm>
              <a:off x="4365201" y="4738258"/>
              <a:ext cx="436774" cy="436774"/>
            </a:xfrm>
            <a:custGeom>
              <a:avLst/>
              <a:gdLst>
                <a:gd name="connsiteX0" fmla="*/ 376340 w 436774"/>
                <a:gd name="connsiteY0" fmla="*/ 436774 h 436774"/>
                <a:gd name="connsiteX1" fmla="*/ 60434 w 436774"/>
                <a:gd name="connsiteY1" fmla="*/ 436774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4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2 h 436774"/>
                <a:gd name="connsiteX13" fmla="*/ 376340 w 436774"/>
                <a:gd name="connsiteY13" fmla="*/ 402012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4"/>
                  </a:moveTo>
                  <a:lnTo>
                    <a:pt x="60434" y="436774"/>
                  </a:lnTo>
                  <a:cubicBezTo>
                    <a:pt x="27120" y="436774"/>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4"/>
                    <a:pt x="376340" y="436774"/>
                  </a:cubicBezTo>
                  <a:close/>
                  <a:moveTo>
                    <a:pt x="60434" y="34662"/>
                  </a:moveTo>
                  <a:cubicBezTo>
                    <a:pt x="46250" y="34662"/>
                    <a:pt x="34712" y="46200"/>
                    <a:pt x="34712" y="60384"/>
                  </a:cubicBezTo>
                  <a:lnTo>
                    <a:pt x="34712" y="376290"/>
                  </a:lnTo>
                  <a:cubicBezTo>
                    <a:pt x="34712" y="390475"/>
                    <a:pt x="46250" y="402012"/>
                    <a:pt x="60434" y="402012"/>
                  </a:cubicBezTo>
                  <a:lnTo>
                    <a:pt x="376340" y="402012"/>
                  </a:lnTo>
                  <a:cubicBezTo>
                    <a:pt x="390525" y="402012"/>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46" name="Freeform 45">
              <a:extLst>
                <a:ext uri="{FF2B5EF4-FFF2-40B4-BE49-F238E27FC236}">
                  <a16:creationId xmlns:a16="http://schemas.microsoft.com/office/drawing/2014/main" id="{84C74319-3F6F-FC6C-C03D-538E280845A2}"/>
                </a:ext>
              </a:extLst>
            </p:cNvPr>
            <p:cNvSpPr/>
            <p:nvPr/>
          </p:nvSpPr>
          <p:spPr>
            <a:xfrm>
              <a:off x="5054551" y="5542982"/>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2"/>
            </a:solidFill>
            <a:ln w="0" cap="flat">
              <a:noFill/>
              <a:prstDash val="solid"/>
              <a:miter/>
            </a:ln>
          </p:spPr>
          <p:txBody>
            <a:bodyPr rtlCol="0" anchor="ctr"/>
            <a:lstStyle/>
            <a:p>
              <a:endParaRPr lang="en-AR"/>
            </a:p>
          </p:txBody>
        </p:sp>
        <p:sp>
          <p:nvSpPr>
            <p:cNvPr id="47" name="Freeform 46">
              <a:extLst>
                <a:ext uri="{FF2B5EF4-FFF2-40B4-BE49-F238E27FC236}">
                  <a16:creationId xmlns:a16="http://schemas.microsoft.com/office/drawing/2014/main" id="{CA08D0B4-9BD3-DD42-85E8-86B3FC6466D6}"/>
                </a:ext>
              </a:extLst>
            </p:cNvPr>
            <p:cNvSpPr/>
            <p:nvPr/>
          </p:nvSpPr>
          <p:spPr>
            <a:xfrm>
              <a:off x="5054551" y="5702708"/>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DAE3E8"/>
            </a:solidFill>
            <a:ln w="0" cap="flat">
              <a:noFill/>
              <a:prstDash val="solid"/>
              <a:miter/>
            </a:ln>
          </p:spPr>
          <p:txBody>
            <a:bodyPr rtlCol="0" anchor="ctr"/>
            <a:lstStyle/>
            <a:p>
              <a:endParaRPr lang="en-AR"/>
            </a:p>
          </p:txBody>
        </p:sp>
        <p:sp>
          <p:nvSpPr>
            <p:cNvPr id="48" name="Freeform 47">
              <a:extLst>
                <a:ext uri="{FF2B5EF4-FFF2-40B4-BE49-F238E27FC236}">
                  <a16:creationId xmlns:a16="http://schemas.microsoft.com/office/drawing/2014/main" id="{D48B1E55-787C-F08A-6F64-2A57CD886796}"/>
                </a:ext>
              </a:extLst>
            </p:cNvPr>
            <p:cNvSpPr/>
            <p:nvPr/>
          </p:nvSpPr>
          <p:spPr>
            <a:xfrm>
              <a:off x="5054551" y="5382706"/>
              <a:ext cx="877944" cy="80162"/>
            </a:xfrm>
            <a:custGeom>
              <a:avLst/>
              <a:gdLst>
                <a:gd name="connsiteX0" fmla="*/ 0 w 877944"/>
                <a:gd name="connsiteY0" fmla="*/ 0 h 80162"/>
                <a:gd name="connsiteX1" fmla="*/ 877944 w 877944"/>
                <a:gd name="connsiteY1" fmla="*/ 0 h 80162"/>
                <a:gd name="connsiteX2" fmla="*/ 877944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4" y="0"/>
                  </a:lnTo>
                  <a:lnTo>
                    <a:pt x="877944" y="80163"/>
                  </a:lnTo>
                  <a:lnTo>
                    <a:pt x="0" y="80163"/>
                  </a:lnTo>
                  <a:close/>
                </a:path>
              </a:pathLst>
            </a:custGeom>
            <a:solidFill>
              <a:srgbClr val="8BCFCA"/>
            </a:solidFill>
            <a:ln w="0" cap="flat">
              <a:noFill/>
              <a:prstDash val="solid"/>
              <a:miter/>
            </a:ln>
          </p:spPr>
          <p:txBody>
            <a:bodyPr rtlCol="0" anchor="ctr"/>
            <a:lstStyle/>
            <a:p>
              <a:endParaRPr lang="en-AR"/>
            </a:p>
          </p:txBody>
        </p:sp>
        <p:sp>
          <p:nvSpPr>
            <p:cNvPr id="49" name="Freeform 48">
              <a:extLst>
                <a:ext uri="{FF2B5EF4-FFF2-40B4-BE49-F238E27FC236}">
                  <a16:creationId xmlns:a16="http://schemas.microsoft.com/office/drawing/2014/main" id="{815C92CE-3F03-5A4E-32E6-9178D2703ADB}"/>
                </a:ext>
              </a:extLst>
            </p:cNvPr>
            <p:cNvSpPr/>
            <p:nvPr/>
          </p:nvSpPr>
          <p:spPr>
            <a:xfrm>
              <a:off x="4422758" y="5432706"/>
              <a:ext cx="321698" cy="300305"/>
            </a:xfrm>
            <a:custGeom>
              <a:avLst/>
              <a:gdLst>
                <a:gd name="connsiteX0" fmla="*/ 289416 w 321698"/>
                <a:gd name="connsiteY0" fmla="*/ 8587 h 300305"/>
                <a:gd name="connsiteX1" fmla="*/ 95377 w 321698"/>
                <a:gd name="connsiteY1" fmla="*/ 205423 h 300305"/>
                <a:gd name="connsiteX2" fmla="*/ 49177 w 321698"/>
                <a:gd name="connsiteY2" fmla="*/ 159423 h 300305"/>
                <a:gd name="connsiteX3" fmla="*/ 21358 w 321698"/>
                <a:gd name="connsiteY3" fmla="*/ 145937 h 300305"/>
                <a:gd name="connsiteX4" fmla="*/ 4476 w 321698"/>
                <a:gd name="connsiteY4" fmla="*/ 170411 h 300305"/>
                <a:gd name="connsiteX5" fmla="*/ 13766 w 321698"/>
                <a:gd name="connsiteY5" fmla="*/ 211766 h 300305"/>
                <a:gd name="connsiteX6" fmla="*/ 87985 w 321698"/>
                <a:gd name="connsiteY6" fmla="*/ 297372 h 300305"/>
                <a:gd name="connsiteX7" fmla="*/ 123546 w 321698"/>
                <a:gd name="connsiteY7" fmla="*/ 285835 h 300305"/>
                <a:gd name="connsiteX8" fmla="*/ 132886 w 321698"/>
                <a:gd name="connsiteY8" fmla="*/ 274697 h 300305"/>
                <a:gd name="connsiteX9" fmla="*/ 132886 w 321698"/>
                <a:gd name="connsiteY9" fmla="*/ 274697 h 300305"/>
                <a:gd name="connsiteX10" fmla="*/ 305748 w 321698"/>
                <a:gd name="connsiteY10" fmla="*/ 27966 h 300305"/>
                <a:gd name="connsiteX11" fmla="*/ 289416 w 321698"/>
                <a:gd name="connsiteY11" fmla="*/ 8687 h 300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1698" h="300305">
                  <a:moveTo>
                    <a:pt x="289416" y="8587"/>
                  </a:moveTo>
                  <a:cubicBezTo>
                    <a:pt x="266941" y="19525"/>
                    <a:pt x="155662" y="146087"/>
                    <a:pt x="95377" y="205423"/>
                  </a:cubicBezTo>
                  <a:lnTo>
                    <a:pt x="49177" y="159423"/>
                  </a:lnTo>
                  <a:cubicBezTo>
                    <a:pt x="43783" y="152980"/>
                    <a:pt x="32296" y="132801"/>
                    <a:pt x="21358" y="145937"/>
                  </a:cubicBezTo>
                  <a:lnTo>
                    <a:pt x="4476" y="170411"/>
                  </a:lnTo>
                  <a:cubicBezTo>
                    <a:pt x="-6512" y="183496"/>
                    <a:pt x="5125" y="205023"/>
                    <a:pt x="13766" y="211766"/>
                  </a:cubicBezTo>
                  <a:lnTo>
                    <a:pt x="87985" y="297372"/>
                  </a:lnTo>
                  <a:cubicBezTo>
                    <a:pt x="96676" y="304065"/>
                    <a:pt x="112559" y="298921"/>
                    <a:pt x="123546" y="285835"/>
                  </a:cubicBezTo>
                  <a:lnTo>
                    <a:pt x="132886" y="274697"/>
                  </a:lnTo>
                  <a:lnTo>
                    <a:pt x="132886" y="274697"/>
                  </a:lnTo>
                  <a:cubicBezTo>
                    <a:pt x="132886" y="274697"/>
                    <a:pt x="305748" y="27966"/>
                    <a:pt x="305748" y="27966"/>
                  </a:cubicBezTo>
                  <a:cubicBezTo>
                    <a:pt x="316736" y="14830"/>
                    <a:pt x="342408" y="-14588"/>
                    <a:pt x="289416" y="8687"/>
                  </a:cubicBezTo>
                  <a:close/>
                </a:path>
              </a:pathLst>
            </a:custGeom>
            <a:solidFill>
              <a:srgbClr val="ED1C24"/>
            </a:solidFill>
            <a:ln w="0" cap="flat">
              <a:noFill/>
              <a:prstDash val="solid"/>
              <a:miter/>
            </a:ln>
          </p:spPr>
          <p:txBody>
            <a:bodyPr rtlCol="0" anchor="ctr"/>
            <a:lstStyle/>
            <a:p>
              <a:endParaRPr lang="en-AR"/>
            </a:p>
          </p:txBody>
        </p:sp>
        <p:sp>
          <p:nvSpPr>
            <p:cNvPr id="50" name="Freeform 49">
              <a:extLst>
                <a:ext uri="{FF2B5EF4-FFF2-40B4-BE49-F238E27FC236}">
                  <a16:creationId xmlns:a16="http://schemas.microsoft.com/office/drawing/2014/main" id="{69E0DC52-D4BA-DEDF-9D6E-569F5C180606}"/>
                </a:ext>
              </a:extLst>
            </p:cNvPr>
            <p:cNvSpPr/>
            <p:nvPr/>
          </p:nvSpPr>
          <p:spPr>
            <a:xfrm>
              <a:off x="4365201" y="5364376"/>
              <a:ext cx="436774" cy="436774"/>
            </a:xfrm>
            <a:custGeom>
              <a:avLst/>
              <a:gdLst>
                <a:gd name="connsiteX0" fmla="*/ 376340 w 436774"/>
                <a:gd name="connsiteY0" fmla="*/ 436775 h 436774"/>
                <a:gd name="connsiteX1" fmla="*/ 60434 w 436774"/>
                <a:gd name="connsiteY1" fmla="*/ 436775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2 h 436774"/>
                <a:gd name="connsiteX13" fmla="*/ 376340 w 436774"/>
                <a:gd name="connsiteY13" fmla="*/ 402012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5"/>
                    <a:pt x="376340" y="436775"/>
                  </a:cubicBezTo>
                  <a:close/>
                  <a:moveTo>
                    <a:pt x="60434" y="34662"/>
                  </a:moveTo>
                  <a:cubicBezTo>
                    <a:pt x="46250" y="34662"/>
                    <a:pt x="34712" y="46200"/>
                    <a:pt x="34712" y="60384"/>
                  </a:cubicBezTo>
                  <a:lnTo>
                    <a:pt x="34712" y="376290"/>
                  </a:lnTo>
                  <a:cubicBezTo>
                    <a:pt x="34712" y="390475"/>
                    <a:pt x="46250" y="402012"/>
                    <a:pt x="60434" y="402012"/>
                  </a:cubicBezTo>
                  <a:lnTo>
                    <a:pt x="376340" y="402012"/>
                  </a:lnTo>
                  <a:cubicBezTo>
                    <a:pt x="390525" y="402012"/>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51" name="Freeform 50">
              <a:extLst>
                <a:ext uri="{FF2B5EF4-FFF2-40B4-BE49-F238E27FC236}">
                  <a16:creationId xmlns:a16="http://schemas.microsoft.com/office/drawing/2014/main" id="{A8B5A8FC-3443-0F98-37F4-449874C375BD}"/>
                </a:ext>
              </a:extLst>
            </p:cNvPr>
            <p:cNvSpPr/>
            <p:nvPr/>
          </p:nvSpPr>
          <p:spPr>
            <a:xfrm>
              <a:off x="3903654" y="2680997"/>
              <a:ext cx="2301544" cy="3139782"/>
            </a:xfrm>
            <a:custGeom>
              <a:avLst/>
              <a:gdLst>
                <a:gd name="connsiteX0" fmla="*/ 0 w 2301544"/>
                <a:gd name="connsiteY0" fmla="*/ 0 h 3139782"/>
                <a:gd name="connsiteX1" fmla="*/ 0 w 2301544"/>
                <a:gd name="connsiteY1" fmla="*/ 3139783 h 3139782"/>
                <a:gd name="connsiteX2" fmla="*/ 1937791 w 2301544"/>
                <a:gd name="connsiteY2" fmla="*/ 3139783 h 3139782"/>
                <a:gd name="connsiteX3" fmla="*/ 2301545 w 2301544"/>
                <a:gd name="connsiteY3" fmla="*/ 2776029 h 3139782"/>
                <a:gd name="connsiteX4" fmla="*/ 2301545 w 2301544"/>
                <a:gd name="connsiteY4" fmla="*/ 0 h 3139782"/>
                <a:gd name="connsiteX5" fmla="*/ 0 w 2301544"/>
                <a:gd name="connsiteY5" fmla="*/ 0 h 3139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1544" h="3139782">
                  <a:moveTo>
                    <a:pt x="0" y="0"/>
                  </a:moveTo>
                  <a:lnTo>
                    <a:pt x="0" y="3139783"/>
                  </a:lnTo>
                  <a:lnTo>
                    <a:pt x="1937791" y="3139783"/>
                  </a:lnTo>
                  <a:lnTo>
                    <a:pt x="2301545" y="2776029"/>
                  </a:lnTo>
                  <a:lnTo>
                    <a:pt x="2301545" y="0"/>
                  </a:lnTo>
                  <a:lnTo>
                    <a:pt x="0" y="0"/>
                  </a:lnTo>
                  <a:close/>
                </a:path>
              </a:pathLst>
            </a:custGeom>
            <a:solidFill>
              <a:schemeClr val="accent5"/>
            </a:solidFill>
            <a:ln w="0" cap="flat">
              <a:noFill/>
              <a:prstDash val="solid"/>
              <a:miter/>
            </a:ln>
          </p:spPr>
          <p:txBody>
            <a:bodyPr rtlCol="0" anchor="ctr"/>
            <a:lstStyle/>
            <a:p>
              <a:endParaRPr lang="en-AR"/>
            </a:p>
          </p:txBody>
        </p:sp>
        <p:sp>
          <p:nvSpPr>
            <p:cNvPr id="52" name="Freeform 51">
              <a:extLst>
                <a:ext uri="{FF2B5EF4-FFF2-40B4-BE49-F238E27FC236}">
                  <a16:creationId xmlns:a16="http://schemas.microsoft.com/office/drawing/2014/main" id="{3A91E69A-AADD-76EC-1511-D0668AC43515}"/>
                </a:ext>
              </a:extLst>
            </p:cNvPr>
            <p:cNvSpPr/>
            <p:nvPr/>
          </p:nvSpPr>
          <p:spPr>
            <a:xfrm>
              <a:off x="3848763" y="2626056"/>
              <a:ext cx="2301544" cy="3139782"/>
            </a:xfrm>
            <a:custGeom>
              <a:avLst/>
              <a:gdLst>
                <a:gd name="connsiteX0" fmla="*/ 2301545 w 2301544"/>
                <a:gd name="connsiteY0" fmla="*/ 0 h 3139782"/>
                <a:gd name="connsiteX1" fmla="*/ 0 w 2301544"/>
                <a:gd name="connsiteY1" fmla="*/ 0 h 3139782"/>
                <a:gd name="connsiteX2" fmla="*/ 0 w 2301544"/>
                <a:gd name="connsiteY2" fmla="*/ 3139783 h 3139782"/>
                <a:gd name="connsiteX3" fmla="*/ 1937791 w 2301544"/>
                <a:gd name="connsiteY3" fmla="*/ 3139783 h 3139782"/>
                <a:gd name="connsiteX4" fmla="*/ 2301545 w 2301544"/>
                <a:gd name="connsiteY4" fmla="*/ 2776029 h 3139782"/>
                <a:gd name="connsiteX5" fmla="*/ 2301545 w 2301544"/>
                <a:gd name="connsiteY5" fmla="*/ 0 h 3139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1544" h="3139782">
                  <a:moveTo>
                    <a:pt x="2301545" y="0"/>
                  </a:moveTo>
                  <a:lnTo>
                    <a:pt x="0" y="0"/>
                  </a:lnTo>
                  <a:lnTo>
                    <a:pt x="0" y="3139783"/>
                  </a:lnTo>
                  <a:lnTo>
                    <a:pt x="1937791" y="3139783"/>
                  </a:lnTo>
                  <a:lnTo>
                    <a:pt x="2301545" y="2776029"/>
                  </a:lnTo>
                  <a:lnTo>
                    <a:pt x="2301545" y="0"/>
                  </a:lnTo>
                  <a:close/>
                </a:path>
              </a:pathLst>
            </a:custGeom>
            <a:solidFill>
              <a:schemeClr val="bg2"/>
            </a:solidFill>
            <a:ln w="0" cap="flat">
              <a:noFill/>
              <a:prstDash val="solid"/>
              <a:miter/>
            </a:ln>
          </p:spPr>
          <p:txBody>
            <a:bodyPr rtlCol="0" anchor="ctr"/>
            <a:lstStyle/>
            <a:p>
              <a:endParaRPr lang="en-AR"/>
            </a:p>
          </p:txBody>
        </p:sp>
        <p:sp>
          <p:nvSpPr>
            <p:cNvPr id="53" name="Freeform 52">
              <a:extLst>
                <a:ext uri="{FF2B5EF4-FFF2-40B4-BE49-F238E27FC236}">
                  <a16:creationId xmlns:a16="http://schemas.microsoft.com/office/drawing/2014/main" id="{20D9F0B4-6AEC-6F3F-F1C0-E6DDC3695B66}"/>
                </a:ext>
              </a:extLst>
            </p:cNvPr>
            <p:cNvSpPr/>
            <p:nvPr/>
          </p:nvSpPr>
          <p:spPr>
            <a:xfrm>
              <a:off x="5786554" y="5402085"/>
              <a:ext cx="363753" cy="363754"/>
            </a:xfrm>
            <a:custGeom>
              <a:avLst/>
              <a:gdLst>
                <a:gd name="connsiteX0" fmla="*/ 0 w 363753"/>
                <a:gd name="connsiteY0" fmla="*/ 363754 h 363754"/>
                <a:gd name="connsiteX1" fmla="*/ 363754 w 363753"/>
                <a:gd name="connsiteY1" fmla="*/ 0 h 363754"/>
                <a:gd name="connsiteX2" fmla="*/ 0 w 363753"/>
                <a:gd name="connsiteY2" fmla="*/ 0 h 363754"/>
                <a:gd name="connsiteX3" fmla="*/ 0 w 363753"/>
                <a:gd name="connsiteY3" fmla="*/ 363754 h 363754"/>
              </a:gdLst>
              <a:ahLst/>
              <a:cxnLst>
                <a:cxn ang="0">
                  <a:pos x="connsiteX0" y="connsiteY0"/>
                </a:cxn>
                <a:cxn ang="0">
                  <a:pos x="connsiteX1" y="connsiteY1"/>
                </a:cxn>
                <a:cxn ang="0">
                  <a:pos x="connsiteX2" y="connsiteY2"/>
                </a:cxn>
                <a:cxn ang="0">
                  <a:pos x="connsiteX3" y="connsiteY3"/>
                </a:cxn>
              </a:cxnLst>
              <a:rect l="l" t="t" r="r" b="b"/>
              <a:pathLst>
                <a:path w="363753" h="363754">
                  <a:moveTo>
                    <a:pt x="0" y="363754"/>
                  </a:moveTo>
                  <a:lnTo>
                    <a:pt x="363754" y="0"/>
                  </a:lnTo>
                  <a:lnTo>
                    <a:pt x="0" y="0"/>
                  </a:lnTo>
                  <a:lnTo>
                    <a:pt x="0" y="363754"/>
                  </a:lnTo>
                  <a:close/>
                </a:path>
              </a:pathLst>
            </a:custGeom>
            <a:solidFill>
              <a:schemeClr val="accent5"/>
            </a:solidFill>
            <a:ln w="0" cap="flat">
              <a:noFill/>
              <a:prstDash val="solid"/>
              <a:miter/>
            </a:ln>
          </p:spPr>
          <p:txBody>
            <a:bodyPr rtlCol="0" anchor="ctr"/>
            <a:lstStyle/>
            <a:p>
              <a:endParaRPr lang="en-AR"/>
            </a:p>
          </p:txBody>
        </p:sp>
        <p:sp>
          <p:nvSpPr>
            <p:cNvPr id="54" name="Freeform 53">
              <a:extLst>
                <a:ext uri="{FF2B5EF4-FFF2-40B4-BE49-F238E27FC236}">
                  <a16:creationId xmlns:a16="http://schemas.microsoft.com/office/drawing/2014/main" id="{85151948-8D0D-33B8-C2FB-E8FC0C7FF400}"/>
                </a:ext>
              </a:extLst>
            </p:cNvPr>
            <p:cNvSpPr/>
            <p:nvPr/>
          </p:nvSpPr>
          <p:spPr>
            <a:xfrm>
              <a:off x="4181002" y="2865346"/>
              <a:ext cx="1676775" cy="166069"/>
            </a:xfrm>
            <a:custGeom>
              <a:avLst/>
              <a:gdLst>
                <a:gd name="connsiteX0" fmla="*/ 0 w 1676775"/>
                <a:gd name="connsiteY0" fmla="*/ 0 h 166069"/>
                <a:gd name="connsiteX1" fmla="*/ 1676775 w 1676775"/>
                <a:gd name="connsiteY1" fmla="*/ 0 h 166069"/>
                <a:gd name="connsiteX2" fmla="*/ 1676775 w 1676775"/>
                <a:gd name="connsiteY2" fmla="*/ 166069 h 166069"/>
                <a:gd name="connsiteX3" fmla="*/ 0 w 1676775"/>
                <a:gd name="connsiteY3" fmla="*/ 166069 h 166069"/>
              </a:gdLst>
              <a:ahLst/>
              <a:cxnLst>
                <a:cxn ang="0">
                  <a:pos x="connsiteX0" y="connsiteY0"/>
                </a:cxn>
                <a:cxn ang="0">
                  <a:pos x="connsiteX1" y="connsiteY1"/>
                </a:cxn>
                <a:cxn ang="0">
                  <a:pos x="connsiteX2" y="connsiteY2"/>
                </a:cxn>
                <a:cxn ang="0">
                  <a:pos x="connsiteX3" y="connsiteY3"/>
                </a:cxn>
              </a:cxnLst>
              <a:rect l="l" t="t" r="r" b="b"/>
              <a:pathLst>
                <a:path w="1676775" h="166069">
                  <a:moveTo>
                    <a:pt x="0" y="0"/>
                  </a:moveTo>
                  <a:lnTo>
                    <a:pt x="1676775" y="0"/>
                  </a:lnTo>
                  <a:lnTo>
                    <a:pt x="1676775" y="166069"/>
                  </a:lnTo>
                  <a:lnTo>
                    <a:pt x="0" y="166069"/>
                  </a:lnTo>
                  <a:close/>
                </a:path>
              </a:pathLst>
            </a:custGeom>
            <a:solidFill>
              <a:schemeClr val="accent5"/>
            </a:solidFill>
            <a:ln w="0" cap="flat">
              <a:noFill/>
              <a:prstDash val="solid"/>
              <a:miter/>
            </a:ln>
          </p:spPr>
          <p:txBody>
            <a:bodyPr rtlCol="0" anchor="ctr"/>
            <a:lstStyle/>
            <a:p>
              <a:endParaRPr lang="en-AR"/>
            </a:p>
          </p:txBody>
        </p:sp>
        <p:sp>
          <p:nvSpPr>
            <p:cNvPr id="55" name="Freeform 54">
              <a:extLst>
                <a:ext uri="{FF2B5EF4-FFF2-40B4-BE49-F238E27FC236}">
                  <a16:creationId xmlns:a16="http://schemas.microsoft.com/office/drawing/2014/main" id="{621B35D6-874F-2D24-72F1-C511916824C5}"/>
                </a:ext>
              </a:extLst>
            </p:cNvPr>
            <p:cNvSpPr/>
            <p:nvPr/>
          </p:nvSpPr>
          <p:spPr>
            <a:xfrm>
              <a:off x="4780000" y="3390075"/>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56" name="Freeform 55">
              <a:extLst>
                <a:ext uri="{FF2B5EF4-FFF2-40B4-BE49-F238E27FC236}">
                  <a16:creationId xmlns:a16="http://schemas.microsoft.com/office/drawing/2014/main" id="{E320BAB4-5E8D-4EB9-CB0E-B2B5F651F31E}"/>
                </a:ext>
              </a:extLst>
            </p:cNvPr>
            <p:cNvSpPr/>
            <p:nvPr/>
          </p:nvSpPr>
          <p:spPr>
            <a:xfrm>
              <a:off x="4780000" y="3549751"/>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57" name="Freeform 56">
              <a:extLst>
                <a:ext uri="{FF2B5EF4-FFF2-40B4-BE49-F238E27FC236}">
                  <a16:creationId xmlns:a16="http://schemas.microsoft.com/office/drawing/2014/main" id="{DEF31409-9136-F0C7-BBB7-F605F2F16F1E}"/>
                </a:ext>
              </a:extLst>
            </p:cNvPr>
            <p:cNvSpPr/>
            <p:nvPr/>
          </p:nvSpPr>
          <p:spPr>
            <a:xfrm>
              <a:off x="4780000" y="3229749"/>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2"/>
            </a:solidFill>
            <a:ln w="0" cap="flat">
              <a:noFill/>
              <a:prstDash val="solid"/>
              <a:miter/>
            </a:ln>
          </p:spPr>
          <p:txBody>
            <a:bodyPr rtlCol="0" anchor="ctr"/>
            <a:lstStyle/>
            <a:p>
              <a:endParaRPr lang="en-AR"/>
            </a:p>
          </p:txBody>
        </p:sp>
        <p:sp>
          <p:nvSpPr>
            <p:cNvPr id="59" name="Freeform 58">
              <a:extLst>
                <a:ext uri="{FF2B5EF4-FFF2-40B4-BE49-F238E27FC236}">
                  <a16:creationId xmlns:a16="http://schemas.microsoft.com/office/drawing/2014/main" id="{152AD6FA-A4F4-2825-5795-FA27BD88B6FB}"/>
                </a:ext>
              </a:extLst>
            </p:cNvPr>
            <p:cNvSpPr/>
            <p:nvPr/>
          </p:nvSpPr>
          <p:spPr>
            <a:xfrm>
              <a:off x="4090650" y="3211469"/>
              <a:ext cx="436774" cy="436774"/>
            </a:xfrm>
            <a:custGeom>
              <a:avLst/>
              <a:gdLst>
                <a:gd name="connsiteX0" fmla="*/ 376340 w 436774"/>
                <a:gd name="connsiteY0" fmla="*/ 436775 h 436774"/>
                <a:gd name="connsiteX1" fmla="*/ 60434 w 436774"/>
                <a:gd name="connsiteY1" fmla="*/ 436775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3 h 436774"/>
                <a:gd name="connsiteX13" fmla="*/ 376340 w 436774"/>
                <a:gd name="connsiteY13" fmla="*/ 402013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5"/>
                    <a:pt x="376340" y="436775"/>
                  </a:cubicBezTo>
                  <a:close/>
                  <a:moveTo>
                    <a:pt x="60434" y="34662"/>
                  </a:moveTo>
                  <a:cubicBezTo>
                    <a:pt x="46250" y="34662"/>
                    <a:pt x="34712" y="46200"/>
                    <a:pt x="34712" y="60384"/>
                  </a:cubicBezTo>
                  <a:lnTo>
                    <a:pt x="34712" y="376290"/>
                  </a:lnTo>
                  <a:cubicBezTo>
                    <a:pt x="34712" y="390475"/>
                    <a:pt x="46250" y="402013"/>
                    <a:pt x="60434" y="402013"/>
                  </a:cubicBezTo>
                  <a:lnTo>
                    <a:pt x="376340" y="402013"/>
                  </a:lnTo>
                  <a:cubicBezTo>
                    <a:pt x="390525" y="402013"/>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60" name="Freeform 59">
              <a:extLst>
                <a:ext uri="{FF2B5EF4-FFF2-40B4-BE49-F238E27FC236}">
                  <a16:creationId xmlns:a16="http://schemas.microsoft.com/office/drawing/2014/main" id="{8C6DFD3A-04B8-027B-A605-850BE6165DE3}"/>
                </a:ext>
              </a:extLst>
            </p:cNvPr>
            <p:cNvSpPr/>
            <p:nvPr/>
          </p:nvSpPr>
          <p:spPr>
            <a:xfrm>
              <a:off x="4780000" y="4016193"/>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61" name="Freeform 60">
              <a:extLst>
                <a:ext uri="{FF2B5EF4-FFF2-40B4-BE49-F238E27FC236}">
                  <a16:creationId xmlns:a16="http://schemas.microsoft.com/office/drawing/2014/main" id="{0627E62E-B0FD-D1D3-1524-D3122F2D2011}"/>
                </a:ext>
              </a:extLst>
            </p:cNvPr>
            <p:cNvSpPr/>
            <p:nvPr/>
          </p:nvSpPr>
          <p:spPr>
            <a:xfrm>
              <a:off x="4780000" y="4175870"/>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62" name="Freeform 61">
              <a:extLst>
                <a:ext uri="{FF2B5EF4-FFF2-40B4-BE49-F238E27FC236}">
                  <a16:creationId xmlns:a16="http://schemas.microsoft.com/office/drawing/2014/main" id="{5B16632D-C3CE-A555-776D-11FD1D4D3939}"/>
                </a:ext>
              </a:extLst>
            </p:cNvPr>
            <p:cNvSpPr/>
            <p:nvPr/>
          </p:nvSpPr>
          <p:spPr>
            <a:xfrm>
              <a:off x="4780000" y="3855868"/>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2"/>
            </a:solidFill>
            <a:ln w="0" cap="flat">
              <a:noFill/>
              <a:prstDash val="solid"/>
              <a:miter/>
            </a:ln>
          </p:spPr>
          <p:txBody>
            <a:bodyPr rtlCol="0" anchor="ctr"/>
            <a:lstStyle/>
            <a:p>
              <a:endParaRPr lang="en-AR"/>
            </a:p>
          </p:txBody>
        </p:sp>
        <p:sp>
          <p:nvSpPr>
            <p:cNvPr id="128" name="Freeform 127">
              <a:extLst>
                <a:ext uri="{FF2B5EF4-FFF2-40B4-BE49-F238E27FC236}">
                  <a16:creationId xmlns:a16="http://schemas.microsoft.com/office/drawing/2014/main" id="{AAB2F2B0-F1DB-D948-7633-9A6E2CA948F6}"/>
                </a:ext>
              </a:extLst>
            </p:cNvPr>
            <p:cNvSpPr/>
            <p:nvPr/>
          </p:nvSpPr>
          <p:spPr>
            <a:xfrm>
              <a:off x="4090650" y="3837588"/>
              <a:ext cx="436774" cy="436774"/>
            </a:xfrm>
            <a:custGeom>
              <a:avLst/>
              <a:gdLst>
                <a:gd name="connsiteX0" fmla="*/ 376340 w 436774"/>
                <a:gd name="connsiteY0" fmla="*/ 436775 h 436774"/>
                <a:gd name="connsiteX1" fmla="*/ 60434 w 436774"/>
                <a:gd name="connsiteY1" fmla="*/ 436775 h 436774"/>
                <a:gd name="connsiteX2" fmla="*/ 0 w 436774"/>
                <a:gd name="connsiteY2" fmla="*/ 376340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0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0 h 436774"/>
                <a:gd name="connsiteX12" fmla="*/ 60434 w 436774"/>
                <a:gd name="connsiteY12" fmla="*/ 402012 h 436774"/>
                <a:gd name="connsiteX13" fmla="*/ 376340 w 436774"/>
                <a:gd name="connsiteY13" fmla="*/ 402012 h 436774"/>
                <a:gd name="connsiteX14" fmla="*/ 402062 w 436774"/>
                <a:gd name="connsiteY14" fmla="*/ 376290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0"/>
                  </a:cubicBezTo>
                  <a:lnTo>
                    <a:pt x="0" y="60434"/>
                  </a:lnTo>
                  <a:cubicBezTo>
                    <a:pt x="0" y="27120"/>
                    <a:pt x="27120" y="0"/>
                    <a:pt x="60434" y="0"/>
                  </a:cubicBezTo>
                  <a:lnTo>
                    <a:pt x="376340" y="0"/>
                  </a:lnTo>
                  <a:cubicBezTo>
                    <a:pt x="409654" y="0"/>
                    <a:pt x="436775" y="27120"/>
                    <a:pt x="436775" y="60434"/>
                  </a:cubicBezTo>
                  <a:lnTo>
                    <a:pt x="436775" y="376340"/>
                  </a:lnTo>
                  <a:cubicBezTo>
                    <a:pt x="436775" y="409654"/>
                    <a:pt x="409654" y="436775"/>
                    <a:pt x="376340" y="436775"/>
                  </a:cubicBezTo>
                  <a:close/>
                  <a:moveTo>
                    <a:pt x="60434" y="34662"/>
                  </a:moveTo>
                  <a:cubicBezTo>
                    <a:pt x="46250" y="34662"/>
                    <a:pt x="34712" y="46200"/>
                    <a:pt x="34712" y="60384"/>
                  </a:cubicBezTo>
                  <a:lnTo>
                    <a:pt x="34712" y="376290"/>
                  </a:lnTo>
                  <a:cubicBezTo>
                    <a:pt x="34712" y="390475"/>
                    <a:pt x="46250" y="402012"/>
                    <a:pt x="60434" y="402012"/>
                  </a:cubicBezTo>
                  <a:lnTo>
                    <a:pt x="376340" y="402012"/>
                  </a:lnTo>
                  <a:cubicBezTo>
                    <a:pt x="390525" y="402012"/>
                    <a:pt x="402062" y="390475"/>
                    <a:pt x="402062" y="376290"/>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sp>
          <p:nvSpPr>
            <p:cNvPr id="129" name="Freeform 128">
              <a:extLst>
                <a:ext uri="{FF2B5EF4-FFF2-40B4-BE49-F238E27FC236}">
                  <a16:creationId xmlns:a16="http://schemas.microsoft.com/office/drawing/2014/main" id="{9BAF247C-E86B-525C-8979-AFB79633DD7D}"/>
                </a:ext>
              </a:extLst>
            </p:cNvPr>
            <p:cNvSpPr/>
            <p:nvPr/>
          </p:nvSpPr>
          <p:spPr>
            <a:xfrm>
              <a:off x="4780000" y="4642262"/>
              <a:ext cx="1168178" cy="80162"/>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130" name="Freeform 129">
              <a:extLst>
                <a:ext uri="{FF2B5EF4-FFF2-40B4-BE49-F238E27FC236}">
                  <a16:creationId xmlns:a16="http://schemas.microsoft.com/office/drawing/2014/main" id="{A6B78C8B-DF8A-F955-F8D1-AA8B0305B113}"/>
                </a:ext>
              </a:extLst>
            </p:cNvPr>
            <p:cNvSpPr/>
            <p:nvPr/>
          </p:nvSpPr>
          <p:spPr>
            <a:xfrm>
              <a:off x="4780000" y="4801988"/>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131" name="Freeform 130">
              <a:extLst>
                <a:ext uri="{FF2B5EF4-FFF2-40B4-BE49-F238E27FC236}">
                  <a16:creationId xmlns:a16="http://schemas.microsoft.com/office/drawing/2014/main" id="{98EAAAFE-5C40-FB79-1BEB-DC4E142C9883}"/>
                </a:ext>
              </a:extLst>
            </p:cNvPr>
            <p:cNvSpPr/>
            <p:nvPr/>
          </p:nvSpPr>
          <p:spPr>
            <a:xfrm>
              <a:off x="4780000" y="4481987"/>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2"/>
            </a:solidFill>
            <a:ln w="0" cap="flat">
              <a:noFill/>
              <a:prstDash val="solid"/>
              <a:miter/>
            </a:ln>
          </p:spPr>
          <p:txBody>
            <a:bodyPr rtlCol="0" anchor="ctr"/>
            <a:lstStyle/>
            <a:p>
              <a:endParaRPr lang="en-AR"/>
            </a:p>
          </p:txBody>
        </p:sp>
        <p:sp>
          <p:nvSpPr>
            <p:cNvPr id="133" name="Freeform 132">
              <a:extLst>
                <a:ext uri="{FF2B5EF4-FFF2-40B4-BE49-F238E27FC236}">
                  <a16:creationId xmlns:a16="http://schemas.microsoft.com/office/drawing/2014/main" id="{F99A5964-1E6A-39E0-DCBF-D7FC0547D617}"/>
                </a:ext>
              </a:extLst>
            </p:cNvPr>
            <p:cNvSpPr/>
            <p:nvPr/>
          </p:nvSpPr>
          <p:spPr>
            <a:xfrm>
              <a:off x="4090650" y="4463656"/>
              <a:ext cx="436774" cy="436774"/>
            </a:xfrm>
            <a:custGeom>
              <a:avLst/>
              <a:gdLst>
                <a:gd name="connsiteX0" fmla="*/ 376340 w 436774"/>
                <a:gd name="connsiteY0" fmla="*/ 436775 h 436774"/>
                <a:gd name="connsiteX1" fmla="*/ 60434 w 436774"/>
                <a:gd name="connsiteY1" fmla="*/ 436775 h 436774"/>
                <a:gd name="connsiteX2" fmla="*/ 0 w 436774"/>
                <a:gd name="connsiteY2" fmla="*/ 376341 h 436774"/>
                <a:gd name="connsiteX3" fmla="*/ 0 w 436774"/>
                <a:gd name="connsiteY3" fmla="*/ 60434 h 436774"/>
                <a:gd name="connsiteX4" fmla="*/ 60434 w 436774"/>
                <a:gd name="connsiteY4" fmla="*/ 0 h 436774"/>
                <a:gd name="connsiteX5" fmla="*/ 376340 w 436774"/>
                <a:gd name="connsiteY5" fmla="*/ 0 h 436774"/>
                <a:gd name="connsiteX6" fmla="*/ 436775 w 436774"/>
                <a:gd name="connsiteY6" fmla="*/ 60434 h 436774"/>
                <a:gd name="connsiteX7" fmla="*/ 436775 w 436774"/>
                <a:gd name="connsiteY7" fmla="*/ 376341 h 436774"/>
                <a:gd name="connsiteX8" fmla="*/ 376340 w 436774"/>
                <a:gd name="connsiteY8" fmla="*/ 436775 h 436774"/>
                <a:gd name="connsiteX9" fmla="*/ 60434 w 436774"/>
                <a:gd name="connsiteY9" fmla="*/ 34662 h 436774"/>
                <a:gd name="connsiteX10" fmla="*/ 34712 w 436774"/>
                <a:gd name="connsiteY10" fmla="*/ 60384 h 436774"/>
                <a:gd name="connsiteX11" fmla="*/ 34712 w 436774"/>
                <a:gd name="connsiteY11" fmla="*/ 376291 h 436774"/>
                <a:gd name="connsiteX12" fmla="*/ 60434 w 436774"/>
                <a:gd name="connsiteY12" fmla="*/ 402012 h 436774"/>
                <a:gd name="connsiteX13" fmla="*/ 376340 w 436774"/>
                <a:gd name="connsiteY13" fmla="*/ 402012 h 436774"/>
                <a:gd name="connsiteX14" fmla="*/ 402062 w 436774"/>
                <a:gd name="connsiteY14" fmla="*/ 376291 h 436774"/>
                <a:gd name="connsiteX15" fmla="*/ 402062 w 436774"/>
                <a:gd name="connsiteY15" fmla="*/ 60384 h 436774"/>
                <a:gd name="connsiteX16" fmla="*/ 376340 w 436774"/>
                <a:gd name="connsiteY16" fmla="*/ 34662 h 436774"/>
                <a:gd name="connsiteX17" fmla="*/ 60434 w 436774"/>
                <a:gd name="connsiteY17" fmla="*/ 34662 h 436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36774" h="436774">
                  <a:moveTo>
                    <a:pt x="376340" y="436775"/>
                  </a:moveTo>
                  <a:lnTo>
                    <a:pt x="60434" y="436775"/>
                  </a:lnTo>
                  <a:cubicBezTo>
                    <a:pt x="27120" y="436775"/>
                    <a:pt x="0" y="409654"/>
                    <a:pt x="0" y="376341"/>
                  </a:cubicBezTo>
                  <a:lnTo>
                    <a:pt x="0" y="60434"/>
                  </a:lnTo>
                  <a:cubicBezTo>
                    <a:pt x="0" y="27120"/>
                    <a:pt x="27120" y="0"/>
                    <a:pt x="60434" y="0"/>
                  </a:cubicBezTo>
                  <a:lnTo>
                    <a:pt x="376340" y="0"/>
                  </a:lnTo>
                  <a:cubicBezTo>
                    <a:pt x="409654" y="0"/>
                    <a:pt x="436775" y="27120"/>
                    <a:pt x="436775" y="60434"/>
                  </a:cubicBezTo>
                  <a:lnTo>
                    <a:pt x="436775" y="376341"/>
                  </a:lnTo>
                  <a:cubicBezTo>
                    <a:pt x="436775" y="409654"/>
                    <a:pt x="409654" y="436775"/>
                    <a:pt x="376340" y="436775"/>
                  </a:cubicBezTo>
                  <a:close/>
                  <a:moveTo>
                    <a:pt x="60434" y="34662"/>
                  </a:moveTo>
                  <a:cubicBezTo>
                    <a:pt x="46250" y="34662"/>
                    <a:pt x="34712" y="46200"/>
                    <a:pt x="34712" y="60384"/>
                  </a:cubicBezTo>
                  <a:lnTo>
                    <a:pt x="34712" y="376291"/>
                  </a:lnTo>
                  <a:cubicBezTo>
                    <a:pt x="34712" y="390475"/>
                    <a:pt x="46250" y="402012"/>
                    <a:pt x="60434" y="402012"/>
                  </a:cubicBezTo>
                  <a:lnTo>
                    <a:pt x="376340" y="402012"/>
                  </a:lnTo>
                  <a:cubicBezTo>
                    <a:pt x="390525" y="402012"/>
                    <a:pt x="402062" y="390475"/>
                    <a:pt x="402062" y="376291"/>
                  </a:cubicBezTo>
                  <a:lnTo>
                    <a:pt x="402062" y="60384"/>
                  </a:lnTo>
                  <a:cubicBezTo>
                    <a:pt x="402062" y="46200"/>
                    <a:pt x="390525" y="34662"/>
                    <a:pt x="376340" y="34662"/>
                  </a:cubicBezTo>
                  <a:lnTo>
                    <a:pt x="60434" y="34662"/>
                  </a:lnTo>
                  <a:close/>
                </a:path>
              </a:pathLst>
            </a:custGeom>
            <a:solidFill>
              <a:srgbClr val="DAE3E8"/>
            </a:solidFill>
            <a:ln w="0" cap="flat">
              <a:noFill/>
              <a:prstDash val="solid"/>
              <a:miter/>
            </a:ln>
          </p:spPr>
          <p:txBody>
            <a:bodyPr rtlCol="0" anchor="ctr"/>
            <a:lstStyle/>
            <a:p>
              <a:endParaRPr lang="en-AR"/>
            </a:p>
          </p:txBody>
        </p:sp>
      </p:grpSp>
      <p:sp>
        <p:nvSpPr>
          <p:cNvPr id="142" name="Rectangle 141">
            <a:hlinkClick r:id="rId9" action="ppaction://hlinksldjump"/>
            <a:extLst>
              <a:ext uri="{FF2B5EF4-FFF2-40B4-BE49-F238E27FC236}">
                <a16:creationId xmlns:a16="http://schemas.microsoft.com/office/drawing/2014/main" id="{BA683FEF-1C1F-5A9F-ACE5-F84AF3D154D0}"/>
              </a:ext>
            </a:extLst>
          </p:cNvPr>
          <p:cNvSpPr/>
          <p:nvPr/>
        </p:nvSpPr>
        <p:spPr>
          <a:xfrm>
            <a:off x="1455406" y="4988904"/>
            <a:ext cx="2163886" cy="7314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 name="TextBox 9">
            <a:extLst>
              <a:ext uri="{FF2B5EF4-FFF2-40B4-BE49-F238E27FC236}">
                <a16:creationId xmlns:a16="http://schemas.microsoft.com/office/drawing/2014/main" id="{7A8C50E9-CFED-BEE7-E45C-187A031F5B6F}"/>
              </a:ext>
            </a:extLst>
          </p:cNvPr>
          <p:cNvSpPr txBox="1"/>
          <p:nvPr/>
        </p:nvSpPr>
        <p:spPr>
          <a:xfrm>
            <a:off x="6636774" y="-722671"/>
            <a:ext cx="0" cy="0"/>
          </a:xfrm>
          <a:prstGeom prst="rect">
            <a:avLst/>
          </a:prstGeom>
          <a:noFill/>
        </p:spPr>
        <p:txBody>
          <a:bodyPr wrap="none" lIns="0" tIns="0" rIns="0" bIns="0" rtlCol="0">
            <a:noAutofit/>
          </a:bodyPr>
          <a:lstStyle/>
          <a:p>
            <a:pPr algn="l"/>
            <a:endParaRPr lang="en-AR" sz="1600" b="1" spc="-10">
              <a:solidFill>
                <a:schemeClr val="accent2"/>
              </a:solidFill>
            </a:endParaRPr>
          </a:p>
        </p:txBody>
      </p:sp>
      <p:grpSp>
        <p:nvGrpSpPr>
          <p:cNvPr id="147" name="Group 146">
            <a:extLst>
              <a:ext uri="{FF2B5EF4-FFF2-40B4-BE49-F238E27FC236}">
                <a16:creationId xmlns:a16="http://schemas.microsoft.com/office/drawing/2014/main" id="{09847DC8-221D-81FD-0180-D82733CDEF9D}"/>
              </a:ext>
            </a:extLst>
          </p:cNvPr>
          <p:cNvGrpSpPr/>
          <p:nvPr/>
        </p:nvGrpSpPr>
        <p:grpSpPr>
          <a:xfrm>
            <a:off x="1651827" y="3305693"/>
            <a:ext cx="229918" cy="229918"/>
            <a:chOff x="8037871" y="-1132333"/>
            <a:chExt cx="1283105" cy="1283105"/>
          </a:xfrm>
        </p:grpSpPr>
        <p:sp>
          <p:nvSpPr>
            <p:cNvPr id="11" name="Oval 10">
              <a:extLst>
                <a:ext uri="{FF2B5EF4-FFF2-40B4-BE49-F238E27FC236}">
                  <a16:creationId xmlns:a16="http://schemas.microsoft.com/office/drawing/2014/main" id="{3D3744BF-3437-7A31-F3D9-14154CCD8C5A}"/>
                </a:ext>
              </a:extLst>
            </p:cNvPr>
            <p:cNvSpPr/>
            <p:nvPr/>
          </p:nvSpPr>
          <p:spPr>
            <a:xfrm>
              <a:off x="8037871" y="-1132333"/>
              <a:ext cx="1283105" cy="1283105"/>
            </a:xfrm>
            <a:prstGeom prst="ellipse">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3" name="Oval 142">
              <a:extLst>
                <a:ext uri="{FF2B5EF4-FFF2-40B4-BE49-F238E27FC236}">
                  <a16:creationId xmlns:a16="http://schemas.microsoft.com/office/drawing/2014/main" id="{AA486990-4736-2000-9DC8-FB2A44850F4A}"/>
                </a:ext>
              </a:extLst>
            </p:cNvPr>
            <p:cNvSpPr/>
            <p:nvPr/>
          </p:nvSpPr>
          <p:spPr>
            <a:xfrm>
              <a:off x="8381740" y="-744075"/>
              <a:ext cx="216571" cy="21657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4" name="Oval 143">
              <a:extLst>
                <a:ext uri="{FF2B5EF4-FFF2-40B4-BE49-F238E27FC236}">
                  <a16:creationId xmlns:a16="http://schemas.microsoft.com/office/drawing/2014/main" id="{674B61D5-3E56-3E58-B72A-CC42AE9AE1E9}"/>
                </a:ext>
              </a:extLst>
            </p:cNvPr>
            <p:cNvSpPr/>
            <p:nvPr/>
          </p:nvSpPr>
          <p:spPr>
            <a:xfrm>
              <a:off x="8765198" y="-744075"/>
              <a:ext cx="216571" cy="21657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6" name="Arc 145">
              <a:extLst>
                <a:ext uri="{FF2B5EF4-FFF2-40B4-BE49-F238E27FC236}">
                  <a16:creationId xmlns:a16="http://schemas.microsoft.com/office/drawing/2014/main" id="{A75FC0A1-3567-5635-57A1-D54C6FE6F72F}"/>
                </a:ext>
              </a:extLst>
            </p:cNvPr>
            <p:cNvSpPr/>
            <p:nvPr/>
          </p:nvSpPr>
          <p:spPr>
            <a:xfrm rot="6082189">
              <a:off x="8426685" y="-637694"/>
              <a:ext cx="482934" cy="482934"/>
            </a:xfrm>
            <a:prstGeom prst="arc">
              <a:avLst>
                <a:gd name="adj1" fmla="val 16200000"/>
                <a:gd name="adj2" fmla="val 3875566"/>
              </a:avLst>
            </a:prstGeom>
            <a:ln w="127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R"/>
            </a:p>
          </p:txBody>
        </p:sp>
      </p:grpSp>
      <p:grpSp>
        <p:nvGrpSpPr>
          <p:cNvPr id="148" name="Group 147">
            <a:extLst>
              <a:ext uri="{FF2B5EF4-FFF2-40B4-BE49-F238E27FC236}">
                <a16:creationId xmlns:a16="http://schemas.microsoft.com/office/drawing/2014/main" id="{A0FD27E8-1248-D909-B974-DFAAE1E15E44}"/>
              </a:ext>
            </a:extLst>
          </p:cNvPr>
          <p:cNvGrpSpPr/>
          <p:nvPr/>
        </p:nvGrpSpPr>
        <p:grpSpPr>
          <a:xfrm>
            <a:off x="1651827" y="4564478"/>
            <a:ext cx="229918" cy="229918"/>
            <a:chOff x="8037871" y="-1132333"/>
            <a:chExt cx="1283105" cy="1283105"/>
          </a:xfrm>
        </p:grpSpPr>
        <p:sp>
          <p:nvSpPr>
            <p:cNvPr id="149" name="Oval 148">
              <a:extLst>
                <a:ext uri="{FF2B5EF4-FFF2-40B4-BE49-F238E27FC236}">
                  <a16:creationId xmlns:a16="http://schemas.microsoft.com/office/drawing/2014/main" id="{49669715-0A96-C0C5-F150-7A46447AE1B3}"/>
                </a:ext>
              </a:extLst>
            </p:cNvPr>
            <p:cNvSpPr/>
            <p:nvPr/>
          </p:nvSpPr>
          <p:spPr>
            <a:xfrm>
              <a:off x="8037871" y="-1132333"/>
              <a:ext cx="1283105" cy="1283105"/>
            </a:xfrm>
            <a:prstGeom prst="ellipse">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0" name="Oval 149">
              <a:extLst>
                <a:ext uri="{FF2B5EF4-FFF2-40B4-BE49-F238E27FC236}">
                  <a16:creationId xmlns:a16="http://schemas.microsoft.com/office/drawing/2014/main" id="{D4202D05-367A-D89B-C556-1611DA3AC847}"/>
                </a:ext>
              </a:extLst>
            </p:cNvPr>
            <p:cNvSpPr/>
            <p:nvPr/>
          </p:nvSpPr>
          <p:spPr>
            <a:xfrm>
              <a:off x="8381740" y="-744075"/>
              <a:ext cx="216571" cy="21657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1" name="Oval 150">
              <a:extLst>
                <a:ext uri="{FF2B5EF4-FFF2-40B4-BE49-F238E27FC236}">
                  <a16:creationId xmlns:a16="http://schemas.microsoft.com/office/drawing/2014/main" id="{9E97DF19-6172-0E6D-28AF-A998BC8CF2A1}"/>
                </a:ext>
              </a:extLst>
            </p:cNvPr>
            <p:cNvSpPr/>
            <p:nvPr/>
          </p:nvSpPr>
          <p:spPr>
            <a:xfrm>
              <a:off x="8765198" y="-744075"/>
              <a:ext cx="216571" cy="216571"/>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3" name="Arc 152">
              <a:extLst>
                <a:ext uri="{FF2B5EF4-FFF2-40B4-BE49-F238E27FC236}">
                  <a16:creationId xmlns:a16="http://schemas.microsoft.com/office/drawing/2014/main" id="{B461ED56-3F5B-E59D-B0D9-359F3C12C74A}"/>
                </a:ext>
              </a:extLst>
            </p:cNvPr>
            <p:cNvSpPr/>
            <p:nvPr/>
          </p:nvSpPr>
          <p:spPr>
            <a:xfrm rot="6082189">
              <a:off x="8426685" y="-637694"/>
              <a:ext cx="482934" cy="482934"/>
            </a:xfrm>
            <a:prstGeom prst="arc">
              <a:avLst>
                <a:gd name="adj1" fmla="val 16200000"/>
                <a:gd name="adj2" fmla="val 3875566"/>
              </a:avLst>
            </a:prstGeom>
            <a:ln w="1270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R"/>
            </a:p>
          </p:txBody>
        </p:sp>
      </p:grpSp>
      <p:grpSp>
        <p:nvGrpSpPr>
          <p:cNvPr id="161" name="Group 160">
            <a:extLst>
              <a:ext uri="{FF2B5EF4-FFF2-40B4-BE49-F238E27FC236}">
                <a16:creationId xmlns:a16="http://schemas.microsoft.com/office/drawing/2014/main" id="{A2FA0DC6-D5C1-38B9-4A43-79BB05CF2821}"/>
              </a:ext>
            </a:extLst>
          </p:cNvPr>
          <p:cNvGrpSpPr/>
          <p:nvPr/>
        </p:nvGrpSpPr>
        <p:grpSpPr>
          <a:xfrm>
            <a:off x="1651827" y="3935216"/>
            <a:ext cx="229918" cy="229918"/>
            <a:chOff x="8037871" y="-1132333"/>
            <a:chExt cx="1283105" cy="1283105"/>
          </a:xfrm>
        </p:grpSpPr>
        <p:sp>
          <p:nvSpPr>
            <p:cNvPr id="162" name="Oval 161">
              <a:extLst>
                <a:ext uri="{FF2B5EF4-FFF2-40B4-BE49-F238E27FC236}">
                  <a16:creationId xmlns:a16="http://schemas.microsoft.com/office/drawing/2014/main" id="{11ADECA8-194C-A519-7BBA-4564998FEB4C}"/>
                </a:ext>
              </a:extLst>
            </p:cNvPr>
            <p:cNvSpPr/>
            <p:nvPr/>
          </p:nvSpPr>
          <p:spPr>
            <a:xfrm>
              <a:off x="8037871" y="-1132333"/>
              <a:ext cx="1283105" cy="1283105"/>
            </a:xfrm>
            <a:prstGeom prst="ellipse">
              <a:avLst/>
            </a:prstGeom>
            <a:no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3" name="Oval 162">
              <a:extLst>
                <a:ext uri="{FF2B5EF4-FFF2-40B4-BE49-F238E27FC236}">
                  <a16:creationId xmlns:a16="http://schemas.microsoft.com/office/drawing/2014/main" id="{56E089A4-4F4E-EB04-726C-DEE22AD203EB}"/>
                </a:ext>
              </a:extLst>
            </p:cNvPr>
            <p:cNvSpPr/>
            <p:nvPr/>
          </p:nvSpPr>
          <p:spPr>
            <a:xfrm>
              <a:off x="8381740" y="-744075"/>
              <a:ext cx="216571" cy="216571"/>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4" name="Oval 163">
              <a:extLst>
                <a:ext uri="{FF2B5EF4-FFF2-40B4-BE49-F238E27FC236}">
                  <a16:creationId xmlns:a16="http://schemas.microsoft.com/office/drawing/2014/main" id="{B9DB8CC0-37B0-B43E-3C2D-F93B946833DC}"/>
                </a:ext>
              </a:extLst>
            </p:cNvPr>
            <p:cNvSpPr/>
            <p:nvPr/>
          </p:nvSpPr>
          <p:spPr>
            <a:xfrm>
              <a:off x="8765198" y="-744075"/>
              <a:ext cx="216571" cy="216571"/>
            </a:xfrm>
            <a:prstGeom prst="ellips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grpSp>
        <p:nvGrpSpPr>
          <p:cNvPr id="132" name="Group 131">
            <a:extLst>
              <a:ext uri="{FF2B5EF4-FFF2-40B4-BE49-F238E27FC236}">
                <a16:creationId xmlns:a16="http://schemas.microsoft.com/office/drawing/2014/main" id="{1AC7F221-2EEF-3152-EB92-DED4B0676BAF}"/>
              </a:ext>
            </a:extLst>
          </p:cNvPr>
          <p:cNvGrpSpPr/>
          <p:nvPr/>
        </p:nvGrpSpPr>
        <p:grpSpPr>
          <a:xfrm>
            <a:off x="1338204" y="5069548"/>
            <a:ext cx="2298700" cy="640481"/>
            <a:chOff x="5651500" y="6217518"/>
            <a:chExt cx="2298700" cy="640481"/>
          </a:xfrm>
        </p:grpSpPr>
        <p:sp>
          <p:nvSpPr>
            <p:cNvPr id="137" name="Rectangle: Rounded Corners 136">
              <a:extLst>
                <a:ext uri="{FF2B5EF4-FFF2-40B4-BE49-F238E27FC236}">
                  <a16:creationId xmlns:a16="http://schemas.microsoft.com/office/drawing/2014/main" id="{D493B0B6-1FDE-69EE-A0F1-7C744543CB86}"/>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145" name="Chevron 23">
              <a:extLst>
                <a:ext uri="{FF2B5EF4-FFF2-40B4-BE49-F238E27FC236}">
                  <a16:creationId xmlns:a16="http://schemas.microsoft.com/office/drawing/2014/main" id="{F09593F5-2D27-109F-733D-B488256678D1}"/>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922567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372F57D-8D4E-C683-0014-0FD1CAEED367}"/>
              </a:ext>
            </a:extLst>
          </p:cNvPr>
          <p:cNvSpPr/>
          <p:nvPr/>
        </p:nvSpPr>
        <p:spPr>
          <a:xfrm>
            <a:off x="16937" y="2868707"/>
            <a:ext cx="12192000" cy="398929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8" name="Rectangle 77">
            <a:extLst>
              <a:ext uri="{FF2B5EF4-FFF2-40B4-BE49-F238E27FC236}">
                <a16:creationId xmlns:a16="http://schemas.microsoft.com/office/drawing/2014/main" id="{EE0CAA42-2237-90F5-594C-DEC01F7A390D}"/>
              </a:ext>
            </a:extLst>
          </p:cNvPr>
          <p:cNvSpPr/>
          <p:nvPr/>
        </p:nvSpPr>
        <p:spPr>
          <a:xfrm rot="21370459" flipH="1">
            <a:off x="4970018" y="2868833"/>
            <a:ext cx="91868" cy="2637918"/>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Certificate of attendance</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522001" y="1710376"/>
            <a:ext cx="11340197" cy="2145174"/>
          </a:xfrm>
        </p:spPr>
        <p:txBody>
          <a:bodyPr/>
          <a:lstStyle/>
          <a:p>
            <a:r>
              <a:rPr lang="en-US" b="1"/>
              <a:t>A certificate of attendance should be distributed to all delegates following the event.</a:t>
            </a:r>
          </a:p>
          <a:p>
            <a:endParaRPr lang="en-US" b="1"/>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21</a:t>
            </a:fld>
            <a:endParaRPr lang="en-GB"/>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5528377" y="3788294"/>
            <a:ext cx="6239762" cy="240665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The </a:t>
            </a:r>
            <a:r>
              <a:rPr lang="en-US" b="1" dirty="0">
                <a:solidFill>
                  <a:schemeClr val="bg1"/>
                </a:solidFill>
              </a:rPr>
              <a:t>certificate of attendance</a:t>
            </a:r>
            <a:r>
              <a:rPr lang="en-US" dirty="0">
                <a:solidFill>
                  <a:schemeClr val="bg1"/>
                </a:solidFill>
              </a:rPr>
              <a:t> should be disseminated electronically alongside </a:t>
            </a:r>
            <a:r>
              <a:rPr lang="en-US">
                <a:solidFill>
                  <a:schemeClr val="bg1"/>
                </a:solidFill>
              </a:rPr>
              <a:t>the </a:t>
            </a:r>
            <a:r>
              <a:rPr lang="en-US" dirty="0">
                <a:solidFill>
                  <a:schemeClr val="bg1"/>
                </a:solidFill>
              </a:rPr>
              <a:t>t</a:t>
            </a:r>
            <a:r>
              <a:rPr lang="en-US">
                <a:solidFill>
                  <a:schemeClr val="bg1"/>
                </a:solidFill>
              </a:rPr>
              <a:t>hank </a:t>
            </a:r>
            <a:r>
              <a:rPr lang="en-US" dirty="0">
                <a:solidFill>
                  <a:schemeClr val="bg1"/>
                </a:solidFill>
              </a:rPr>
              <a:t>you letter and evaluation form following the meeting.</a:t>
            </a:r>
          </a:p>
          <a:p>
            <a:r>
              <a:rPr lang="en-US" dirty="0">
                <a:solidFill>
                  <a:schemeClr val="bg1"/>
                </a:solidFill>
              </a:rPr>
              <a:t>Please ensure that local regulations regarding email permissions are adhered to.</a:t>
            </a:r>
          </a:p>
          <a:p>
            <a:endParaRPr lang="en-US" dirty="0">
              <a:solidFill>
                <a:schemeClr val="bg1"/>
              </a:solidFill>
            </a:endParaRPr>
          </a:p>
        </p:txBody>
      </p:sp>
      <p:sp>
        <p:nvSpPr>
          <p:cNvPr id="12" name="Rounded Rectangle 13">
            <a:extLst>
              <a:ext uri="{FF2B5EF4-FFF2-40B4-BE49-F238E27FC236}">
                <a16:creationId xmlns:a16="http://schemas.microsoft.com/office/drawing/2014/main" id="{935770A0-F979-BA86-A98F-B8AF58D13E45}"/>
              </a:ext>
            </a:extLst>
          </p:cNvPr>
          <p:cNvSpPr/>
          <p:nvPr/>
        </p:nvSpPr>
        <p:spPr>
          <a:xfrm>
            <a:off x="6538683"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spc="-10">
                <a:solidFill>
                  <a:schemeClr val="bg1"/>
                </a:solidFill>
              </a:rPr>
              <a:t>Post-meeting</a:t>
            </a:r>
          </a:p>
          <a:p>
            <a:pPr algn="ctr">
              <a:lnSpc>
                <a:spcPct val="80000"/>
              </a:lnSpc>
            </a:pPr>
            <a:r>
              <a:rPr lang="en-US" sz="1050" b="1" spc="-10">
                <a:solidFill>
                  <a:schemeClr val="bg1"/>
                </a:solidFill>
              </a:rPr>
              <a:t>materials</a:t>
            </a:r>
          </a:p>
        </p:txBody>
      </p:sp>
      <p:sp>
        <p:nvSpPr>
          <p:cNvPr id="15" name="Rounded Rectangle 14">
            <a:extLst>
              <a:ext uri="{FF2B5EF4-FFF2-40B4-BE49-F238E27FC236}">
                <a16:creationId xmlns:a16="http://schemas.microsoft.com/office/drawing/2014/main" id="{203F890B-8CAD-2020-A571-7B93078CA72F}"/>
              </a:ext>
            </a:extLst>
          </p:cNvPr>
          <p:cNvSpPr/>
          <p:nvPr/>
        </p:nvSpPr>
        <p:spPr>
          <a:xfrm>
            <a:off x="466370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21" name="Rounded Rectangle 15">
            <a:extLst>
              <a:ext uri="{FF2B5EF4-FFF2-40B4-BE49-F238E27FC236}">
                <a16:creationId xmlns:a16="http://schemas.microsoft.com/office/drawing/2014/main" id="{27E4366C-DF2D-5516-DA6C-44387FCBF600}"/>
              </a:ext>
            </a:extLst>
          </p:cNvPr>
          <p:cNvSpPr/>
          <p:nvPr/>
        </p:nvSpPr>
        <p:spPr>
          <a:xfrm>
            <a:off x="5602327"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22" name="Rounded Rectangle 16">
            <a:extLst>
              <a:ext uri="{FF2B5EF4-FFF2-40B4-BE49-F238E27FC236}">
                <a16:creationId xmlns:a16="http://schemas.microsoft.com/office/drawing/2014/main" id="{86981DC7-5491-7190-0F2E-B5D64B195EC2}"/>
              </a:ext>
            </a:extLst>
          </p:cNvPr>
          <p:cNvSpPr/>
          <p:nvPr/>
        </p:nvSpPr>
        <p:spPr>
          <a:xfrm>
            <a:off x="3589080"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23" name="Rounded Rectangle 17">
            <a:extLst>
              <a:ext uri="{FF2B5EF4-FFF2-40B4-BE49-F238E27FC236}">
                <a16:creationId xmlns:a16="http://schemas.microsoft.com/office/drawing/2014/main" id="{01B99B02-99B2-8698-191D-72FA8183565E}"/>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24" name="Rounded Rectangle 16">
            <a:extLst>
              <a:ext uri="{FF2B5EF4-FFF2-40B4-BE49-F238E27FC236}">
                <a16:creationId xmlns:a16="http://schemas.microsoft.com/office/drawing/2014/main" id="{803C4857-4DAC-14C1-DD34-3AA60CF9C81D}"/>
              </a:ext>
            </a:extLst>
          </p:cNvPr>
          <p:cNvSpPr/>
          <p:nvPr/>
        </p:nvSpPr>
        <p:spPr>
          <a:xfrm>
            <a:off x="7475039" y="-5995"/>
            <a:ext cx="1175854"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Thank you letter</a:t>
            </a:r>
          </a:p>
        </p:txBody>
      </p:sp>
      <p:sp>
        <p:nvSpPr>
          <p:cNvPr id="25" name="Rounded Rectangle 16">
            <a:extLst>
              <a:ext uri="{FF2B5EF4-FFF2-40B4-BE49-F238E27FC236}">
                <a16:creationId xmlns:a16="http://schemas.microsoft.com/office/drawing/2014/main" id="{5AC665C8-D11F-968F-87D6-A2D145808630}"/>
              </a:ext>
            </a:extLst>
          </p:cNvPr>
          <p:cNvSpPr/>
          <p:nvPr/>
        </p:nvSpPr>
        <p:spPr>
          <a:xfrm>
            <a:off x="8650892" y="-5995"/>
            <a:ext cx="112954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Evaluation form</a:t>
            </a:r>
          </a:p>
        </p:txBody>
      </p:sp>
      <p:cxnSp>
        <p:nvCxnSpPr>
          <p:cNvPr id="26" name="Straight Connector 25">
            <a:extLst>
              <a:ext uri="{FF2B5EF4-FFF2-40B4-BE49-F238E27FC236}">
                <a16:creationId xmlns:a16="http://schemas.microsoft.com/office/drawing/2014/main" id="{824DF3BF-71B3-F4F3-D7A9-5AF3C58E517C}"/>
              </a:ext>
            </a:extLst>
          </p:cNvPr>
          <p:cNvCxnSpPr/>
          <p:nvPr/>
        </p:nvCxnSpPr>
        <p:spPr>
          <a:xfrm>
            <a:off x="8650893"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7" name="Rectangle 26">
            <a:hlinkClick r:id="rId2" action="ppaction://hlinksldjump"/>
            <a:extLst>
              <a:ext uri="{FF2B5EF4-FFF2-40B4-BE49-F238E27FC236}">
                <a16:creationId xmlns:a16="http://schemas.microsoft.com/office/drawing/2014/main" id="{BA5FD05C-4C63-D5F3-B89A-02C57FE7B436}"/>
              </a:ext>
            </a:extLst>
          </p:cNvPr>
          <p:cNvSpPr/>
          <p:nvPr/>
        </p:nvSpPr>
        <p:spPr>
          <a:xfrm>
            <a:off x="3589080" y="-1267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8" name="Rectangle 27">
            <a:hlinkClick r:id="rId3" action="ppaction://hlinksldjump"/>
            <a:extLst>
              <a:ext uri="{FF2B5EF4-FFF2-40B4-BE49-F238E27FC236}">
                <a16:creationId xmlns:a16="http://schemas.microsoft.com/office/drawing/2014/main" id="{AA1FD18F-1687-B1D1-1C57-E829665AE3CC}"/>
              </a:ext>
            </a:extLst>
          </p:cNvPr>
          <p:cNvSpPr/>
          <p:nvPr/>
        </p:nvSpPr>
        <p:spPr>
          <a:xfrm>
            <a:off x="4682989"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9" name="Rectangle 28">
            <a:hlinkClick r:id="rId4" action="ppaction://hlinksldjump"/>
            <a:extLst>
              <a:ext uri="{FF2B5EF4-FFF2-40B4-BE49-F238E27FC236}">
                <a16:creationId xmlns:a16="http://schemas.microsoft.com/office/drawing/2014/main" id="{8C448D56-FCD7-6EAD-1EA1-E473F7835657}"/>
              </a:ext>
            </a:extLst>
          </p:cNvPr>
          <p:cNvSpPr/>
          <p:nvPr/>
        </p:nvSpPr>
        <p:spPr>
          <a:xfrm>
            <a:off x="6531257" y="-143692"/>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ounded Rectangle 31">
            <a:extLst>
              <a:ext uri="{FF2B5EF4-FFF2-40B4-BE49-F238E27FC236}">
                <a16:creationId xmlns:a16="http://schemas.microsoft.com/office/drawing/2014/main" id="{1381933E-2C99-F919-6D91-5E54DE3E2F87}"/>
              </a:ext>
            </a:extLst>
          </p:cNvPr>
          <p:cNvSpPr/>
          <p:nvPr/>
        </p:nvSpPr>
        <p:spPr>
          <a:xfrm>
            <a:off x="9784127" y="-5995"/>
            <a:ext cx="171413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chemeClr val="accent2"/>
                </a:solidFill>
              </a:rPr>
              <a:t>Certificate of attendance</a:t>
            </a:r>
          </a:p>
        </p:txBody>
      </p:sp>
      <p:cxnSp>
        <p:nvCxnSpPr>
          <p:cNvPr id="31" name="Straight Connector 30">
            <a:extLst>
              <a:ext uri="{FF2B5EF4-FFF2-40B4-BE49-F238E27FC236}">
                <a16:creationId xmlns:a16="http://schemas.microsoft.com/office/drawing/2014/main" id="{FAB4B106-0E4D-43B5-F698-4FF567AF79FA}"/>
              </a:ext>
            </a:extLst>
          </p:cNvPr>
          <p:cNvCxnSpPr/>
          <p:nvPr/>
        </p:nvCxnSpPr>
        <p:spPr>
          <a:xfrm>
            <a:off x="9780441" y="38101"/>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6" name="Rectangle 5">
            <a:hlinkClick r:id="rId5" action="ppaction://hlinksldjump"/>
            <a:extLst>
              <a:ext uri="{FF2B5EF4-FFF2-40B4-BE49-F238E27FC236}">
                <a16:creationId xmlns:a16="http://schemas.microsoft.com/office/drawing/2014/main" id="{3E23ED58-6756-3120-68A9-E6E976ADD8E6}"/>
              </a:ext>
            </a:extLst>
          </p:cNvPr>
          <p:cNvSpPr/>
          <p:nvPr/>
        </p:nvSpPr>
        <p:spPr>
          <a:xfrm>
            <a:off x="7485998" y="-143692"/>
            <a:ext cx="1161207"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Rectangle 6">
            <a:hlinkClick r:id="rId6" action="ppaction://hlinksldjump"/>
            <a:extLst>
              <a:ext uri="{FF2B5EF4-FFF2-40B4-BE49-F238E27FC236}">
                <a16:creationId xmlns:a16="http://schemas.microsoft.com/office/drawing/2014/main" id="{7BAE087F-4FDA-AE86-E663-A1620EB6BA34}"/>
              </a:ext>
            </a:extLst>
          </p:cNvPr>
          <p:cNvSpPr/>
          <p:nvPr/>
        </p:nvSpPr>
        <p:spPr>
          <a:xfrm>
            <a:off x="8682787" y="-143692"/>
            <a:ext cx="1070760"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 name="Rectangle 7">
            <a:hlinkClick r:id="rId7" action="ppaction://hlinksldjump"/>
            <a:extLst>
              <a:ext uri="{FF2B5EF4-FFF2-40B4-BE49-F238E27FC236}">
                <a16:creationId xmlns:a16="http://schemas.microsoft.com/office/drawing/2014/main" id="{011C08DE-70E6-4799-1AAE-1781D2D246E2}"/>
              </a:ext>
            </a:extLst>
          </p:cNvPr>
          <p:cNvSpPr/>
          <p:nvPr/>
        </p:nvSpPr>
        <p:spPr>
          <a:xfrm>
            <a:off x="9839233" y="-143692"/>
            <a:ext cx="1659023"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 name="Rectangle 8">
            <a:hlinkClick r:id="rId8" action="ppaction://hlinksldjump"/>
            <a:extLst>
              <a:ext uri="{FF2B5EF4-FFF2-40B4-BE49-F238E27FC236}">
                <a16:creationId xmlns:a16="http://schemas.microsoft.com/office/drawing/2014/main" id="{859F47B2-FBF3-F2F7-530C-EB9CEE524EA6}"/>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0" name="Rectangle 29">
            <a:extLst>
              <a:ext uri="{FF2B5EF4-FFF2-40B4-BE49-F238E27FC236}">
                <a16:creationId xmlns:a16="http://schemas.microsoft.com/office/drawing/2014/main" id="{5186FA57-A571-E0DC-8DFE-219989C2BED4}"/>
              </a:ext>
            </a:extLst>
          </p:cNvPr>
          <p:cNvSpPr/>
          <p:nvPr/>
        </p:nvSpPr>
        <p:spPr>
          <a:xfrm rot="5151054" flipH="1">
            <a:off x="3320775" y="3801694"/>
            <a:ext cx="127033" cy="35321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9" name="Freeform 68">
            <a:extLst>
              <a:ext uri="{FF2B5EF4-FFF2-40B4-BE49-F238E27FC236}">
                <a16:creationId xmlns:a16="http://schemas.microsoft.com/office/drawing/2014/main" id="{4BB36B02-2186-0871-D324-124734BD64A0}"/>
              </a:ext>
            </a:extLst>
          </p:cNvPr>
          <p:cNvSpPr/>
          <p:nvPr/>
        </p:nvSpPr>
        <p:spPr>
          <a:xfrm rot="21363000">
            <a:off x="1026438" y="2650160"/>
            <a:ext cx="4027819" cy="2929090"/>
          </a:xfrm>
          <a:custGeom>
            <a:avLst/>
            <a:gdLst>
              <a:gd name="connsiteX0" fmla="*/ 0 w 3750374"/>
              <a:gd name="connsiteY0" fmla="*/ 0 h 2604076"/>
              <a:gd name="connsiteX1" fmla="*/ 3750375 w 3750374"/>
              <a:gd name="connsiteY1" fmla="*/ 0 h 2604076"/>
              <a:gd name="connsiteX2" fmla="*/ 3750375 w 3750374"/>
              <a:gd name="connsiteY2" fmla="*/ 2604076 h 2604076"/>
              <a:gd name="connsiteX3" fmla="*/ 0 w 3750374"/>
              <a:gd name="connsiteY3" fmla="*/ 2604076 h 2604076"/>
            </a:gdLst>
            <a:ahLst/>
            <a:cxnLst>
              <a:cxn ang="0">
                <a:pos x="connsiteX0" y="connsiteY0"/>
              </a:cxn>
              <a:cxn ang="0">
                <a:pos x="connsiteX1" y="connsiteY1"/>
              </a:cxn>
              <a:cxn ang="0">
                <a:pos x="connsiteX2" y="connsiteY2"/>
              </a:cxn>
              <a:cxn ang="0">
                <a:pos x="connsiteX3" y="connsiteY3"/>
              </a:cxn>
            </a:cxnLst>
            <a:rect l="l" t="t" r="r" b="b"/>
            <a:pathLst>
              <a:path w="3750374" h="2604076">
                <a:moveTo>
                  <a:pt x="0" y="0"/>
                </a:moveTo>
                <a:lnTo>
                  <a:pt x="3750375" y="0"/>
                </a:lnTo>
                <a:lnTo>
                  <a:pt x="3750375" y="2604076"/>
                </a:lnTo>
                <a:lnTo>
                  <a:pt x="0" y="2604076"/>
                </a:lnTo>
                <a:close/>
              </a:path>
            </a:pathLst>
          </a:custGeom>
          <a:solidFill>
            <a:schemeClr val="bg2"/>
          </a:solidFill>
          <a:ln w="0" cap="flat">
            <a:noFill/>
            <a:prstDash val="solid"/>
            <a:miter/>
          </a:ln>
        </p:spPr>
        <p:txBody>
          <a:bodyPr rtlCol="0" anchor="ctr"/>
          <a:lstStyle/>
          <a:p>
            <a:endParaRPr lang="en-AR"/>
          </a:p>
        </p:txBody>
      </p:sp>
      <p:sp>
        <p:nvSpPr>
          <p:cNvPr id="70" name="Freeform 69">
            <a:extLst>
              <a:ext uri="{FF2B5EF4-FFF2-40B4-BE49-F238E27FC236}">
                <a16:creationId xmlns:a16="http://schemas.microsoft.com/office/drawing/2014/main" id="{6BDDE7F5-910A-B5A4-3760-E7DBB5A9609E}"/>
              </a:ext>
            </a:extLst>
          </p:cNvPr>
          <p:cNvSpPr/>
          <p:nvPr/>
        </p:nvSpPr>
        <p:spPr>
          <a:xfrm flipH="1">
            <a:off x="1095028" y="5226217"/>
            <a:ext cx="523198" cy="507632"/>
          </a:xfrm>
          <a:custGeom>
            <a:avLst/>
            <a:gdLst>
              <a:gd name="connsiteX0" fmla="*/ 0 w 381651"/>
              <a:gd name="connsiteY0" fmla="*/ 381651 h 381651"/>
              <a:gd name="connsiteX1" fmla="*/ 381651 w 381651"/>
              <a:gd name="connsiteY1" fmla="*/ 0 h 381651"/>
              <a:gd name="connsiteX2" fmla="*/ 0 w 381651"/>
              <a:gd name="connsiteY2" fmla="*/ 0 h 381651"/>
              <a:gd name="connsiteX3" fmla="*/ 0 w 381651"/>
              <a:gd name="connsiteY3" fmla="*/ 381651 h 381651"/>
            </a:gdLst>
            <a:ahLst/>
            <a:cxnLst>
              <a:cxn ang="0">
                <a:pos x="connsiteX0" y="connsiteY0"/>
              </a:cxn>
              <a:cxn ang="0">
                <a:pos x="connsiteX1" y="connsiteY1"/>
              </a:cxn>
              <a:cxn ang="0">
                <a:pos x="connsiteX2" y="connsiteY2"/>
              </a:cxn>
              <a:cxn ang="0">
                <a:pos x="connsiteX3" y="connsiteY3"/>
              </a:cxn>
            </a:cxnLst>
            <a:rect l="l" t="t" r="r" b="b"/>
            <a:pathLst>
              <a:path w="381651" h="381651">
                <a:moveTo>
                  <a:pt x="0" y="381651"/>
                </a:moveTo>
                <a:lnTo>
                  <a:pt x="381651" y="0"/>
                </a:lnTo>
                <a:lnTo>
                  <a:pt x="0" y="0"/>
                </a:lnTo>
                <a:lnTo>
                  <a:pt x="0" y="381651"/>
                </a:lnTo>
                <a:close/>
              </a:path>
            </a:pathLst>
          </a:custGeom>
          <a:solidFill>
            <a:schemeClr val="accent5"/>
          </a:solidFill>
          <a:ln w="0" cap="flat">
            <a:noFill/>
            <a:prstDash val="solid"/>
            <a:miter/>
          </a:ln>
        </p:spPr>
        <p:txBody>
          <a:bodyPr rtlCol="0" anchor="ctr"/>
          <a:lstStyle/>
          <a:p>
            <a:endParaRPr lang="en-AR"/>
          </a:p>
        </p:txBody>
      </p:sp>
      <p:sp>
        <p:nvSpPr>
          <p:cNvPr id="71" name="Diamond 70">
            <a:extLst>
              <a:ext uri="{FF2B5EF4-FFF2-40B4-BE49-F238E27FC236}">
                <a16:creationId xmlns:a16="http://schemas.microsoft.com/office/drawing/2014/main" id="{8C5BFB8B-0E4F-15F7-3CB4-3F692879F92F}"/>
              </a:ext>
            </a:extLst>
          </p:cNvPr>
          <p:cNvSpPr/>
          <p:nvPr/>
        </p:nvSpPr>
        <p:spPr>
          <a:xfrm>
            <a:off x="609741" y="5221056"/>
            <a:ext cx="979970" cy="948462"/>
          </a:xfrm>
          <a:prstGeom prst="diamond">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7" name="TextBox 76">
            <a:extLst>
              <a:ext uri="{FF2B5EF4-FFF2-40B4-BE49-F238E27FC236}">
                <a16:creationId xmlns:a16="http://schemas.microsoft.com/office/drawing/2014/main" id="{82BC7C56-0F9F-754A-89F1-C817F3BDD0C0}"/>
              </a:ext>
            </a:extLst>
          </p:cNvPr>
          <p:cNvSpPr txBox="1"/>
          <p:nvPr/>
        </p:nvSpPr>
        <p:spPr>
          <a:xfrm rot="21397864">
            <a:off x="939228" y="3059014"/>
            <a:ext cx="3439821" cy="423319"/>
          </a:xfrm>
          <a:prstGeom prst="rect">
            <a:avLst/>
          </a:prstGeom>
          <a:solidFill>
            <a:schemeClr val="accent3"/>
          </a:solidFill>
        </p:spPr>
        <p:txBody>
          <a:bodyPr wrap="none" lIns="91440" tIns="0" rIns="0" bIns="0" rtlCol="0">
            <a:noAutofit/>
          </a:bodyPr>
          <a:lstStyle/>
          <a:p>
            <a:pPr algn="l"/>
            <a:r>
              <a:rPr lang="en-AR" sz="2800" b="1" spc="600">
                <a:solidFill>
                  <a:schemeClr val="bg2"/>
                </a:solidFill>
              </a:rPr>
              <a:t>CERTIFICATE</a:t>
            </a:r>
            <a:endParaRPr lang="en-AR" sz="2800" b="1" spc="-10">
              <a:solidFill>
                <a:schemeClr val="bg2"/>
              </a:solidFill>
            </a:endParaRPr>
          </a:p>
        </p:txBody>
      </p:sp>
      <p:pic>
        <p:nvPicPr>
          <p:cNvPr id="80" name="Graphic 79">
            <a:extLst>
              <a:ext uri="{FF2B5EF4-FFF2-40B4-BE49-F238E27FC236}">
                <a16:creationId xmlns:a16="http://schemas.microsoft.com/office/drawing/2014/main" id="{7B4D9EAC-403D-4881-74FA-2DB044D29E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1378613">
            <a:off x="4319993" y="4441312"/>
            <a:ext cx="687427" cy="687427"/>
          </a:xfrm>
          <a:prstGeom prst="rect">
            <a:avLst/>
          </a:prstGeom>
        </p:spPr>
      </p:pic>
      <p:sp>
        <p:nvSpPr>
          <p:cNvPr id="81" name="Freeform 80">
            <a:extLst>
              <a:ext uri="{FF2B5EF4-FFF2-40B4-BE49-F238E27FC236}">
                <a16:creationId xmlns:a16="http://schemas.microsoft.com/office/drawing/2014/main" id="{898774F2-482B-8DDF-C2ED-7AE5C814CF74}"/>
              </a:ext>
            </a:extLst>
          </p:cNvPr>
          <p:cNvSpPr/>
          <p:nvPr/>
        </p:nvSpPr>
        <p:spPr>
          <a:xfrm rot="21400029">
            <a:off x="1729047" y="3891619"/>
            <a:ext cx="2650194" cy="45719"/>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2" name="Freeform 81">
            <a:extLst>
              <a:ext uri="{FF2B5EF4-FFF2-40B4-BE49-F238E27FC236}">
                <a16:creationId xmlns:a16="http://schemas.microsoft.com/office/drawing/2014/main" id="{554306B8-DB09-6E77-6FB4-16AF7B7ACDC6}"/>
              </a:ext>
            </a:extLst>
          </p:cNvPr>
          <p:cNvSpPr/>
          <p:nvPr/>
        </p:nvSpPr>
        <p:spPr>
          <a:xfrm rot="21400029">
            <a:off x="2058268" y="4051295"/>
            <a:ext cx="1991753" cy="45719"/>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3" name="Freeform 82">
            <a:extLst>
              <a:ext uri="{FF2B5EF4-FFF2-40B4-BE49-F238E27FC236}">
                <a16:creationId xmlns:a16="http://schemas.microsoft.com/office/drawing/2014/main" id="{43FAF706-5E93-99B7-DC1C-D58D18F82327}"/>
              </a:ext>
            </a:extLst>
          </p:cNvPr>
          <p:cNvSpPr/>
          <p:nvPr/>
        </p:nvSpPr>
        <p:spPr>
          <a:xfrm rot="21400029">
            <a:off x="1729047" y="4210274"/>
            <a:ext cx="2650194" cy="45719"/>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4" name="Freeform 83">
            <a:extLst>
              <a:ext uri="{FF2B5EF4-FFF2-40B4-BE49-F238E27FC236}">
                <a16:creationId xmlns:a16="http://schemas.microsoft.com/office/drawing/2014/main" id="{A3E89C1A-AFD6-B04F-4F56-97EBD3E86F08}"/>
              </a:ext>
            </a:extLst>
          </p:cNvPr>
          <p:cNvSpPr/>
          <p:nvPr/>
        </p:nvSpPr>
        <p:spPr>
          <a:xfrm rot="21400029">
            <a:off x="2058268" y="4369950"/>
            <a:ext cx="1991753" cy="45719"/>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5" name="Freeform 84">
            <a:extLst>
              <a:ext uri="{FF2B5EF4-FFF2-40B4-BE49-F238E27FC236}">
                <a16:creationId xmlns:a16="http://schemas.microsoft.com/office/drawing/2014/main" id="{01A13076-32DF-BC7E-A907-BEDBFD9B5DBB}"/>
              </a:ext>
            </a:extLst>
          </p:cNvPr>
          <p:cNvSpPr/>
          <p:nvPr/>
        </p:nvSpPr>
        <p:spPr>
          <a:xfrm rot="21400029">
            <a:off x="1729047" y="4542782"/>
            <a:ext cx="2650194" cy="45719"/>
          </a:xfrm>
          <a:custGeom>
            <a:avLst/>
            <a:gdLst>
              <a:gd name="connsiteX0" fmla="*/ 0 w 1168178"/>
              <a:gd name="connsiteY0" fmla="*/ 0 h 80162"/>
              <a:gd name="connsiteX1" fmla="*/ 1168179 w 1168178"/>
              <a:gd name="connsiteY1" fmla="*/ 0 h 80162"/>
              <a:gd name="connsiteX2" fmla="*/ 1168179 w 1168178"/>
              <a:gd name="connsiteY2" fmla="*/ 80163 h 80162"/>
              <a:gd name="connsiteX3" fmla="*/ 0 w 1168178"/>
              <a:gd name="connsiteY3" fmla="*/ 80163 h 80162"/>
            </a:gdLst>
            <a:ahLst/>
            <a:cxnLst>
              <a:cxn ang="0">
                <a:pos x="connsiteX0" y="connsiteY0"/>
              </a:cxn>
              <a:cxn ang="0">
                <a:pos x="connsiteX1" y="connsiteY1"/>
              </a:cxn>
              <a:cxn ang="0">
                <a:pos x="connsiteX2" y="connsiteY2"/>
              </a:cxn>
              <a:cxn ang="0">
                <a:pos x="connsiteX3" y="connsiteY3"/>
              </a:cxn>
            </a:cxnLst>
            <a:rect l="l" t="t" r="r" b="b"/>
            <a:pathLst>
              <a:path w="1168178" h="80162">
                <a:moveTo>
                  <a:pt x="0" y="0"/>
                </a:moveTo>
                <a:lnTo>
                  <a:pt x="1168179" y="0"/>
                </a:lnTo>
                <a:lnTo>
                  <a:pt x="1168179"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6" name="Freeform 85">
            <a:extLst>
              <a:ext uri="{FF2B5EF4-FFF2-40B4-BE49-F238E27FC236}">
                <a16:creationId xmlns:a16="http://schemas.microsoft.com/office/drawing/2014/main" id="{7377EC83-9E63-187C-F81E-8961620FDCD3}"/>
              </a:ext>
            </a:extLst>
          </p:cNvPr>
          <p:cNvSpPr/>
          <p:nvPr/>
        </p:nvSpPr>
        <p:spPr>
          <a:xfrm rot="21400029">
            <a:off x="2058268" y="4702458"/>
            <a:ext cx="1991753" cy="45719"/>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5"/>
          </a:solidFill>
          <a:ln w="0" cap="flat">
            <a:noFill/>
            <a:prstDash val="solid"/>
            <a:miter/>
          </a:ln>
        </p:spPr>
        <p:txBody>
          <a:bodyPr rtlCol="0" anchor="ctr"/>
          <a:lstStyle/>
          <a:p>
            <a:endParaRPr lang="en-AR"/>
          </a:p>
        </p:txBody>
      </p:sp>
      <p:sp>
        <p:nvSpPr>
          <p:cNvPr id="87" name="Freeform 86">
            <a:extLst>
              <a:ext uri="{FF2B5EF4-FFF2-40B4-BE49-F238E27FC236}">
                <a16:creationId xmlns:a16="http://schemas.microsoft.com/office/drawing/2014/main" id="{3A5C8665-FBEC-16C1-B6E5-5DC122B30A38}"/>
              </a:ext>
            </a:extLst>
          </p:cNvPr>
          <p:cNvSpPr/>
          <p:nvPr/>
        </p:nvSpPr>
        <p:spPr>
          <a:xfrm rot="21417809">
            <a:off x="3420069" y="4940584"/>
            <a:ext cx="877944" cy="80162"/>
          </a:xfrm>
          <a:custGeom>
            <a:avLst/>
            <a:gdLst>
              <a:gd name="connsiteX0" fmla="*/ 0 w 877944"/>
              <a:gd name="connsiteY0" fmla="*/ 0 h 80162"/>
              <a:gd name="connsiteX1" fmla="*/ 877945 w 877944"/>
              <a:gd name="connsiteY1" fmla="*/ 0 h 80162"/>
              <a:gd name="connsiteX2" fmla="*/ 877945 w 877944"/>
              <a:gd name="connsiteY2" fmla="*/ 80163 h 80162"/>
              <a:gd name="connsiteX3" fmla="*/ 0 w 877944"/>
              <a:gd name="connsiteY3" fmla="*/ 80163 h 80162"/>
            </a:gdLst>
            <a:ahLst/>
            <a:cxnLst>
              <a:cxn ang="0">
                <a:pos x="connsiteX0" y="connsiteY0"/>
              </a:cxn>
              <a:cxn ang="0">
                <a:pos x="connsiteX1" y="connsiteY1"/>
              </a:cxn>
              <a:cxn ang="0">
                <a:pos x="connsiteX2" y="connsiteY2"/>
              </a:cxn>
              <a:cxn ang="0">
                <a:pos x="connsiteX3" y="connsiteY3"/>
              </a:cxn>
            </a:cxnLst>
            <a:rect l="l" t="t" r="r" b="b"/>
            <a:pathLst>
              <a:path w="877944" h="80162">
                <a:moveTo>
                  <a:pt x="0" y="0"/>
                </a:moveTo>
                <a:lnTo>
                  <a:pt x="877945" y="0"/>
                </a:lnTo>
                <a:lnTo>
                  <a:pt x="877945" y="80163"/>
                </a:lnTo>
                <a:lnTo>
                  <a:pt x="0" y="80163"/>
                </a:lnTo>
                <a:close/>
              </a:path>
            </a:pathLst>
          </a:custGeom>
          <a:solidFill>
            <a:schemeClr val="accent2"/>
          </a:solidFill>
          <a:ln w="0" cap="flat">
            <a:noFill/>
            <a:prstDash val="solid"/>
            <a:miter/>
          </a:ln>
        </p:spPr>
        <p:txBody>
          <a:bodyPr rtlCol="0" anchor="ctr"/>
          <a:lstStyle/>
          <a:p>
            <a:endParaRPr lang="en-AR"/>
          </a:p>
        </p:txBody>
      </p:sp>
      <p:sp>
        <p:nvSpPr>
          <p:cNvPr id="88" name="Rectangle 87">
            <a:extLst>
              <a:ext uri="{FF2B5EF4-FFF2-40B4-BE49-F238E27FC236}">
                <a16:creationId xmlns:a16="http://schemas.microsoft.com/office/drawing/2014/main" id="{432BDC2A-7371-E227-376F-F3D0F5D70C23}"/>
              </a:ext>
            </a:extLst>
          </p:cNvPr>
          <p:cNvSpPr/>
          <p:nvPr/>
        </p:nvSpPr>
        <p:spPr>
          <a:xfrm rot="21275926">
            <a:off x="1996243" y="5279577"/>
            <a:ext cx="2445076"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10" name="Group 9">
            <a:extLst>
              <a:ext uri="{FF2B5EF4-FFF2-40B4-BE49-F238E27FC236}">
                <a16:creationId xmlns:a16="http://schemas.microsoft.com/office/drawing/2014/main" id="{265CAA9B-8EF2-EE3B-0F39-D96C61916D15}"/>
              </a:ext>
            </a:extLst>
          </p:cNvPr>
          <p:cNvGrpSpPr/>
          <p:nvPr/>
        </p:nvGrpSpPr>
        <p:grpSpPr>
          <a:xfrm rot="21343563">
            <a:off x="2121949" y="5263044"/>
            <a:ext cx="2298700" cy="640481"/>
            <a:chOff x="5651500" y="6217518"/>
            <a:chExt cx="2298700" cy="640481"/>
          </a:xfrm>
        </p:grpSpPr>
        <p:sp>
          <p:nvSpPr>
            <p:cNvPr id="14" name="Rectangle: Rounded Corners 13">
              <a:extLst>
                <a:ext uri="{FF2B5EF4-FFF2-40B4-BE49-F238E27FC236}">
                  <a16:creationId xmlns:a16="http://schemas.microsoft.com/office/drawing/2014/main" id="{BF527B6D-0497-BD07-04C8-4837D50E062B}"/>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16" name="Chevron 23">
              <a:extLst>
                <a:ext uri="{FF2B5EF4-FFF2-40B4-BE49-F238E27FC236}">
                  <a16:creationId xmlns:a16="http://schemas.microsoft.com/office/drawing/2014/main" id="{BC63FA05-AB64-E489-5522-B06C6DCD8A58}"/>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
        <p:nvSpPr>
          <p:cNvPr id="35" name="Rectangle 34">
            <a:hlinkClick r:id="rId11" action="ppaction://hlinksldjump"/>
            <a:extLst>
              <a:ext uri="{FF2B5EF4-FFF2-40B4-BE49-F238E27FC236}">
                <a16:creationId xmlns:a16="http://schemas.microsoft.com/office/drawing/2014/main" id="{635EBC32-F239-118C-B743-300C0072A710}"/>
              </a:ext>
            </a:extLst>
          </p:cNvPr>
          <p:cNvSpPr/>
          <p:nvPr/>
        </p:nvSpPr>
        <p:spPr>
          <a:xfrm rot="21339819">
            <a:off x="1952974" y="5193988"/>
            <a:ext cx="2436093"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915544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A214F-164E-AE31-22B2-6FBCEC821CB7}"/>
              </a:ext>
            </a:extLst>
          </p:cNvPr>
          <p:cNvSpPr>
            <a:spLocks noGrp="1"/>
          </p:cNvSpPr>
          <p:nvPr>
            <p:ph type="ctrTitle"/>
          </p:nvPr>
        </p:nvSpPr>
        <p:spPr/>
        <p:txBody>
          <a:bodyPr/>
          <a:lstStyle/>
          <a:p>
            <a:r>
              <a:rPr lang="en-GB"/>
              <a:t>5. </a:t>
            </a:r>
            <a:r>
              <a:rPr lang="en-AR"/>
              <a:t>Contact</a:t>
            </a:r>
          </a:p>
        </p:txBody>
      </p:sp>
      <p:sp>
        <p:nvSpPr>
          <p:cNvPr id="12" name="Freeform 11">
            <a:hlinkClick r:id="" action="ppaction://noaction"/>
            <a:extLst>
              <a:ext uri="{FF2B5EF4-FFF2-40B4-BE49-F238E27FC236}">
                <a16:creationId xmlns:a16="http://schemas.microsoft.com/office/drawing/2014/main" id="{6F849894-0445-87DB-3405-D8F2FEA980D5}"/>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3" name="Freeform 12">
            <a:hlinkClick r:id="" action="ppaction://hlinkshowjump?jump=nextslide"/>
            <a:extLst>
              <a:ext uri="{FF2B5EF4-FFF2-40B4-BE49-F238E27FC236}">
                <a16:creationId xmlns:a16="http://schemas.microsoft.com/office/drawing/2014/main" id="{62D20C6F-73BF-72A9-72F2-A69B72492CFD}"/>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4" name="Freeform 13">
            <a:hlinkClick r:id="" action="ppaction://hlinkshowjump?jump=previousslide"/>
            <a:extLst>
              <a:ext uri="{FF2B5EF4-FFF2-40B4-BE49-F238E27FC236}">
                <a16:creationId xmlns:a16="http://schemas.microsoft.com/office/drawing/2014/main" id="{BC586335-08F7-7A06-D212-563BCF3AAE02}"/>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5" name="Rectangle 14">
            <a:hlinkClick r:id="" action="ppaction://hlinkshowjump?jump=previousslide"/>
            <a:extLst>
              <a:ext uri="{FF2B5EF4-FFF2-40B4-BE49-F238E27FC236}">
                <a16:creationId xmlns:a16="http://schemas.microsoft.com/office/drawing/2014/main" id="{5F9079B5-CA80-80A3-6C8A-91190D44FFE1}"/>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 name="Rectangle 15">
            <a:hlinkClick r:id="" action="ppaction://hlinkshowjump?jump=nextslide"/>
            <a:extLst>
              <a:ext uri="{FF2B5EF4-FFF2-40B4-BE49-F238E27FC236}">
                <a16:creationId xmlns:a16="http://schemas.microsoft.com/office/drawing/2014/main" id="{1253B2D3-26C5-B74F-E2A1-E9AA2B4D6491}"/>
              </a:ext>
            </a:extLst>
          </p:cNvPr>
          <p:cNvSpPr/>
          <p:nvPr/>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hlinkClick r:id="rId2" action="ppaction://hlinksldjump"/>
            <a:extLst>
              <a:ext uri="{FF2B5EF4-FFF2-40B4-BE49-F238E27FC236}">
                <a16:creationId xmlns:a16="http://schemas.microsoft.com/office/drawing/2014/main" id="{A570A063-AED6-5CEB-3B34-1C28CCCF0242}"/>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9" name="Rounded Rectangle 13">
            <a:extLst>
              <a:ext uri="{FF2B5EF4-FFF2-40B4-BE49-F238E27FC236}">
                <a16:creationId xmlns:a16="http://schemas.microsoft.com/office/drawing/2014/main" id="{249CBA43-CB56-ADAC-6728-07C10E66F724}"/>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20" name="Rounded Rectangle 14">
            <a:extLst>
              <a:ext uri="{FF2B5EF4-FFF2-40B4-BE49-F238E27FC236}">
                <a16:creationId xmlns:a16="http://schemas.microsoft.com/office/drawing/2014/main" id="{23799E95-0B31-046E-CA07-FCA6B0CFBB2D}"/>
              </a:ext>
            </a:extLst>
          </p:cNvPr>
          <p:cNvSpPr/>
          <p:nvPr/>
        </p:nvSpPr>
        <p:spPr>
          <a:xfrm>
            <a:off x="870929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21" name="Rounded Rectangle 15">
            <a:extLst>
              <a:ext uri="{FF2B5EF4-FFF2-40B4-BE49-F238E27FC236}">
                <a16:creationId xmlns:a16="http://schemas.microsoft.com/office/drawing/2014/main" id="{024A0280-0EED-FB00-885A-A7F357F646EC}"/>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22" name="Rounded Rectangle 16">
            <a:extLst>
              <a:ext uri="{FF2B5EF4-FFF2-40B4-BE49-F238E27FC236}">
                <a16:creationId xmlns:a16="http://schemas.microsoft.com/office/drawing/2014/main" id="{ADDBC9CE-A02C-B289-3C09-7A2C89F78627}"/>
              </a:ext>
            </a:extLst>
          </p:cNvPr>
          <p:cNvSpPr/>
          <p:nvPr/>
        </p:nvSpPr>
        <p:spPr>
          <a:xfrm>
            <a:off x="7633122"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23" name="Rounded Rectangle 17">
            <a:extLst>
              <a:ext uri="{FF2B5EF4-FFF2-40B4-BE49-F238E27FC236}">
                <a16:creationId xmlns:a16="http://schemas.microsoft.com/office/drawing/2014/main" id="{3D3ACBAB-4B4B-1438-F2EA-FBBA23D76686}"/>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b="1">
                <a:solidFill>
                  <a:schemeClr val="bg1"/>
                </a:solidFill>
              </a:rPr>
              <a:t>Contact</a:t>
            </a:r>
          </a:p>
        </p:txBody>
      </p:sp>
      <p:sp>
        <p:nvSpPr>
          <p:cNvPr id="24" name="Rectangle 23">
            <a:hlinkClick r:id="rId3" action="ppaction://hlinksldjump"/>
            <a:extLst>
              <a:ext uri="{FF2B5EF4-FFF2-40B4-BE49-F238E27FC236}">
                <a16:creationId xmlns:a16="http://schemas.microsoft.com/office/drawing/2014/main" id="{49754CEE-C52F-BACC-6382-8137FE6F8715}"/>
              </a:ext>
            </a:extLst>
          </p:cNvPr>
          <p:cNvSpPr/>
          <p:nvPr/>
        </p:nvSpPr>
        <p:spPr>
          <a:xfrm>
            <a:off x="7633122" y="-164908"/>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5" name="Rectangle 24">
            <a:hlinkClick r:id="rId4" action="ppaction://hlinksldjump"/>
            <a:extLst>
              <a:ext uri="{FF2B5EF4-FFF2-40B4-BE49-F238E27FC236}">
                <a16:creationId xmlns:a16="http://schemas.microsoft.com/office/drawing/2014/main" id="{D83FFC7E-9AA7-4C5A-EABC-32268CC1EA45}"/>
              </a:ext>
            </a:extLst>
          </p:cNvPr>
          <p:cNvSpPr/>
          <p:nvPr/>
        </p:nvSpPr>
        <p:spPr>
          <a:xfrm>
            <a:off x="8730221" y="-156095"/>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6" name="Rectangle 25">
            <a:hlinkClick r:id="rId5" action="ppaction://hlinksldjump"/>
            <a:extLst>
              <a:ext uri="{FF2B5EF4-FFF2-40B4-BE49-F238E27FC236}">
                <a16:creationId xmlns:a16="http://schemas.microsoft.com/office/drawing/2014/main" id="{8B7E2507-079C-A451-4251-2876C71565CC}"/>
              </a:ext>
            </a:extLst>
          </p:cNvPr>
          <p:cNvSpPr/>
          <p:nvPr/>
        </p:nvSpPr>
        <p:spPr>
          <a:xfrm>
            <a:off x="11552455" y="-156096"/>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2900631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Contact</a:t>
            </a:r>
            <a:endParaRPr lang="en-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23</a:t>
            </a:fld>
            <a:endParaRPr lang="en-GB"/>
          </a:p>
        </p:txBody>
      </p:sp>
      <p:sp>
        <p:nvSpPr>
          <p:cNvPr id="16" name="Text Placeholder 15">
            <a:extLst>
              <a:ext uri="{FF2B5EF4-FFF2-40B4-BE49-F238E27FC236}">
                <a16:creationId xmlns:a16="http://schemas.microsoft.com/office/drawing/2014/main" id="{A60AAD7D-ACF3-DF79-6BF2-CEFAB5A3D3CD}"/>
              </a:ext>
            </a:extLst>
          </p:cNvPr>
          <p:cNvSpPr>
            <a:spLocks noGrp="1"/>
          </p:cNvSpPr>
          <p:nvPr>
            <p:ph type="body" sz="quarter" idx="16"/>
          </p:nvPr>
        </p:nvSpPr>
        <p:spPr/>
        <p:txBody>
          <a:bodyPr/>
          <a:lstStyle/>
          <a:p>
            <a:r>
              <a:rPr lang="en-GB" dirty="0"/>
              <a:t>[insert contact details]</a:t>
            </a:r>
          </a:p>
          <a:p>
            <a:endParaRPr lang="en-AR" dirty="0"/>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870929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7633122"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b="1">
                <a:solidFill>
                  <a:schemeClr val="bg1"/>
                </a:solidFill>
              </a:rPr>
              <a:t>Contact</a:t>
            </a:r>
          </a:p>
        </p:txBody>
      </p: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7633122" y="-164908"/>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8730221" y="-156095"/>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9E01EA05-362A-6474-E4AA-09E94335EF43}"/>
              </a:ext>
            </a:extLst>
          </p:cNvPr>
          <p:cNvSpPr/>
          <p:nvPr/>
        </p:nvSpPr>
        <p:spPr>
          <a:xfrm>
            <a:off x="11552455" y="-156096"/>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856277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ED896D-B71E-0858-926A-46EC8D66313B}"/>
              </a:ext>
            </a:extLst>
          </p:cNvPr>
          <p:cNvSpPr>
            <a:spLocks noGrp="1"/>
          </p:cNvSpPr>
          <p:nvPr>
            <p:ph type="ctrTitle"/>
          </p:nvPr>
        </p:nvSpPr>
        <p:spPr/>
        <p:txBody>
          <a:bodyPr/>
          <a:lstStyle/>
          <a:p>
            <a:r>
              <a:rPr lang="en-GB"/>
              <a:t>Templates</a:t>
            </a:r>
          </a:p>
        </p:txBody>
      </p:sp>
      <p:sp>
        <p:nvSpPr>
          <p:cNvPr id="7" name="Freeform 11">
            <a:hlinkClick r:id="" action="ppaction://noaction"/>
            <a:extLst>
              <a:ext uri="{FF2B5EF4-FFF2-40B4-BE49-F238E27FC236}">
                <a16:creationId xmlns:a16="http://schemas.microsoft.com/office/drawing/2014/main" id="{184703BD-B3DC-2544-A4CD-CDC88F5D5D4B}"/>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8" name="Freeform 12">
            <a:hlinkClick r:id="" action="ppaction://hlinkshowjump?jump=nextslide"/>
            <a:extLst>
              <a:ext uri="{FF2B5EF4-FFF2-40B4-BE49-F238E27FC236}">
                <a16:creationId xmlns:a16="http://schemas.microsoft.com/office/drawing/2014/main" id="{C56B873F-4AB0-D824-87E1-1ABC8F4AF653}"/>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9" name="Freeform 13">
            <a:hlinkClick r:id="" action="ppaction://hlinkshowjump?jump=previousslide"/>
            <a:extLst>
              <a:ext uri="{FF2B5EF4-FFF2-40B4-BE49-F238E27FC236}">
                <a16:creationId xmlns:a16="http://schemas.microsoft.com/office/drawing/2014/main" id="{537EFD73-1D92-95DD-0AF5-A0031C909532}"/>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0" name="Rectangle 9">
            <a:hlinkClick r:id="" action="ppaction://hlinkshowjump?jump=previousslide"/>
            <a:extLst>
              <a:ext uri="{FF2B5EF4-FFF2-40B4-BE49-F238E27FC236}">
                <a16:creationId xmlns:a16="http://schemas.microsoft.com/office/drawing/2014/main" id="{ABAA3EFA-355C-E531-790D-97609CB25076}"/>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 name="Rectangle 10">
            <a:hlinkClick r:id="rId2" action="ppaction://hlinksldjump"/>
            <a:extLst>
              <a:ext uri="{FF2B5EF4-FFF2-40B4-BE49-F238E27FC236}">
                <a16:creationId xmlns:a16="http://schemas.microsoft.com/office/drawing/2014/main" id="{54C155BC-54F1-8621-FFC7-F9AB530FEED0}"/>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3766944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5362152-4D48-E97C-4227-7AD9EF68D974}"/>
              </a:ext>
            </a:extLst>
          </p:cNvPr>
          <p:cNvGraphicFramePr>
            <a:graphicFrameLocks noGrp="1"/>
          </p:cNvGraphicFramePr>
          <p:nvPr>
            <p:extLst>
              <p:ext uri="{D42A27DB-BD31-4B8C-83A1-F6EECF244321}">
                <p14:modId xmlns:p14="http://schemas.microsoft.com/office/powerpoint/2010/main" val="3606376303"/>
              </p:ext>
            </p:extLst>
          </p:nvPr>
        </p:nvGraphicFramePr>
        <p:xfrm>
          <a:off x="323997" y="593838"/>
          <a:ext cx="11544004" cy="6004536"/>
        </p:xfrm>
        <a:graphic>
          <a:graphicData uri="http://schemas.openxmlformats.org/drawingml/2006/table">
            <a:tbl>
              <a:tblPr firstRow="1" firstCol="1" bandRow="1">
                <a:tableStyleId>{5C22544A-7EE6-4342-B048-85BDC9FD1C3A}</a:tableStyleId>
              </a:tblPr>
              <a:tblGrid>
                <a:gridCol w="1300284">
                  <a:extLst>
                    <a:ext uri="{9D8B030D-6E8A-4147-A177-3AD203B41FA5}">
                      <a16:colId xmlns:a16="http://schemas.microsoft.com/office/drawing/2014/main" val="1156143393"/>
                    </a:ext>
                  </a:extLst>
                </a:gridCol>
                <a:gridCol w="4923785">
                  <a:extLst>
                    <a:ext uri="{9D8B030D-6E8A-4147-A177-3AD203B41FA5}">
                      <a16:colId xmlns:a16="http://schemas.microsoft.com/office/drawing/2014/main" val="2431363588"/>
                    </a:ext>
                  </a:extLst>
                </a:gridCol>
                <a:gridCol w="1313231">
                  <a:extLst>
                    <a:ext uri="{9D8B030D-6E8A-4147-A177-3AD203B41FA5}">
                      <a16:colId xmlns:a16="http://schemas.microsoft.com/office/drawing/2014/main" val="885746247"/>
                    </a:ext>
                  </a:extLst>
                </a:gridCol>
                <a:gridCol w="863600">
                  <a:extLst>
                    <a:ext uri="{9D8B030D-6E8A-4147-A177-3AD203B41FA5}">
                      <a16:colId xmlns:a16="http://schemas.microsoft.com/office/drawing/2014/main" val="3675049919"/>
                    </a:ext>
                  </a:extLst>
                </a:gridCol>
                <a:gridCol w="1098700">
                  <a:extLst>
                    <a:ext uri="{9D8B030D-6E8A-4147-A177-3AD203B41FA5}">
                      <a16:colId xmlns:a16="http://schemas.microsoft.com/office/drawing/2014/main" val="1240080152"/>
                    </a:ext>
                  </a:extLst>
                </a:gridCol>
                <a:gridCol w="2044404">
                  <a:extLst>
                    <a:ext uri="{9D8B030D-6E8A-4147-A177-3AD203B41FA5}">
                      <a16:colId xmlns:a16="http://schemas.microsoft.com/office/drawing/2014/main" val="1006031127"/>
                    </a:ext>
                  </a:extLst>
                </a:gridCol>
              </a:tblGrid>
              <a:tr h="304776">
                <a:tc>
                  <a:txBody>
                    <a:bodyPr/>
                    <a:lstStyle/>
                    <a:p>
                      <a:pPr marL="0" marR="0" algn="l">
                        <a:lnSpc>
                          <a:spcPts val="1200"/>
                        </a:lnSpc>
                        <a:spcBef>
                          <a:spcPts val="0"/>
                        </a:spcBef>
                        <a:spcAft>
                          <a:spcPts val="0"/>
                        </a:spcAft>
                      </a:pPr>
                      <a:r>
                        <a:rPr lang="en-US" sz="1000" spc="90" baseline="0">
                          <a:solidFill>
                            <a:schemeClr val="bg2"/>
                          </a:solidFill>
                          <a:effectLst/>
                        </a:rPr>
                        <a:t>TOPIC</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l">
                        <a:lnSpc>
                          <a:spcPts val="1200"/>
                        </a:lnSpc>
                        <a:spcBef>
                          <a:spcPts val="0"/>
                        </a:spcBef>
                        <a:spcAft>
                          <a:spcPts val="0"/>
                        </a:spcAft>
                      </a:pPr>
                      <a:r>
                        <a:rPr lang="en-US" sz="1000" spc="90" baseline="0">
                          <a:solidFill>
                            <a:schemeClr val="bg2"/>
                          </a:solidFill>
                          <a:effectLst/>
                        </a:rPr>
                        <a:t>TASK</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RESPONSIBILITY</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DEADLINE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COMPLETED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NOTES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12468027"/>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12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lnL w="12700" cmpd="sng">
                      <a:noFill/>
                    </a:lnL>
                    <a:lnT w="38100" cmpd="sng">
                      <a:noFill/>
                    </a:lnT>
                  </a:tcPr>
                </a:tc>
                <a:tc hMerge="1">
                  <a:txBody>
                    <a:bodyPr/>
                    <a:lstStyle/>
                    <a:p>
                      <a:endParaRPr lang="en-AR"/>
                    </a:p>
                  </a:txBody>
                  <a:tcPr>
                    <a:lnL w="12700" cmpd="sng">
                      <a:noFill/>
                    </a:lnL>
                    <a:lnT w="38100" cmpd="sng">
                      <a:noFill/>
                    </a:lnT>
                  </a:tcPr>
                </a:tc>
                <a:tc hMerge="1">
                  <a:txBody>
                    <a:bodyPr/>
                    <a:lstStyle/>
                    <a:p>
                      <a:endParaRPr lang="en-AR"/>
                    </a:p>
                  </a:txBody>
                  <a:tcPr>
                    <a:lnL w="12700" cmpd="sng">
                      <a:noFill/>
                    </a:lnL>
                    <a:lnT w="38100" cmpd="sng">
                      <a:noFill/>
                    </a:lnT>
                  </a:tcPr>
                </a:tc>
                <a:tc hMerge="1">
                  <a:txBody>
                    <a:bodyPr/>
                    <a:lstStyle/>
                    <a:p>
                      <a:endParaRPr lang="en-AR"/>
                    </a:p>
                  </a:txBody>
                  <a:tcPr/>
                </a:tc>
                <a:extLst>
                  <a:ext uri="{0D108BD9-81ED-4DB2-BD59-A6C34878D82A}">
                    <a16:rowId xmlns:a16="http://schemas.microsoft.com/office/drawing/2014/main" val="1331668798"/>
                  </a:ext>
                </a:extLst>
              </a:tr>
              <a:tr h="182880">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CONTENT</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Define objectives, size, location, and meeting/session topics</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30407765"/>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10-12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4006468094"/>
                  </a:ext>
                </a:extLst>
              </a:tr>
              <a:tr h="182880">
                <a:tc rowSpan="2">
                  <a:txBody>
                    <a:bodyPr/>
                    <a:lstStyle/>
                    <a:p>
                      <a:pPr marL="0" marR="0" algn="ctr">
                        <a:lnSpc>
                          <a:spcPts val="1200"/>
                        </a:lnSpc>
                        <a:spcBef>
                          <a:spcPts val="0"/>
                        </a:spcBef>
                        <a:spcAft>
                          <a:spcPts val="0"/>
                        </a:spcAft>
                      </a:pPr>
                      <a:r>
                        <a:rPr lang="en-US" sz="900" spc="70" baseline="0">
                          <a:solidFill>
                            <a:schemeClr val="accent2"/>
                          </a:solidFill>
                          <a:effectLst/>
                        </a:rPr>
                        <a:t> S</a:t>
                      </a:r>
                      <a:r>
                        <a:rPr lang="en-US" sz="900" b="1" kern="1200" spc="70" baseline="0">
                          <a:solidFill>
                            <a:schemeClr val="accent2"/>
                          </a:solidFill>
                          <a:effectLst/>
                          <a:latin typeface="+mn-lt"/>
                          <a:ea typeface="+mn-ea"/>
                          <a:cs typeface="+mn-cs"/>
                        </a:rPr>
                        <a:t>PEAKER</a:t>
                      </a:r>
                      <a:r>
                        <a:rPr lang="en-US" sz="900" spc="70" baseline="0">
                          <a:solidFill>
                            <a:schemeClr val="accent2"/>
                          </a:solidFill>
                          <a:effectLst/>
                        </a:rPr>
                        <a:t>S</a:t>
                      </a:r>
                      <a:endParaRPr lang="en-AR" sz="900" spc="70" baseline="0">
                        <a:solidFill>
                          <a:schemeClr val="accent2"/>
                        </a:solidFill>
                        <a:effectLst/>
                        <a:latin typeface="Calibri" panose="020F0502020204030204" pitchFamily="34" charset="0"/>
                        <a:ea typeface="+mn-ea"/>
                        <a:cs typeface="Arial" panose="020B0604020202020204" pitchFamily="34" charset="0"/>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1"/>
                          </a:solidFill>
                          <a:effectLst/>
                        </a:rPr>
                        <a:t>Identify appropriate speakers according to meeting topics and/or objectives </a:t>
                      </a:r>
                      <a:endParaRPr lang="en-AR" sz="1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6932301"/>
                  </a:ext>
                </a:extLst>
              </a:tr>
              <a:tr h="182880">
                <a:tc vMerge="1">
                  <a:txBody>
                    <a:bodyPr/>
                    <a:lstStyle/>
                    <a:p>
                      <a:endParaRPr lang="en-AR"/>
                    </a:p>
                  </a:txBody>
                  <a:tcPr/>
                </a:tc>
                <a:tc>
                  <a:txBody>
                    <a:bodyPr/>
                    <a:lstStyle/>
                    <a:p>
                      <a:pPr algn="l"/>
                      <a:r>
                        <a:rPr lang="en-US" sz="1000">
                          <a:solidFill>
                            <a:schemeClr val="tx1"/>
                          </a:solidFill>
                          <a:effectLst/>
                        </a:rPr>
                        <a:t>Liaise with chosen speakers to find mutual date for the meeting </a:t>
                      </a:r>
                      <a:endParaRPr lang="en-AR">
                        <a:solidFill>
                          <a:schemeClr val="tx1"/>
                        </a:solidFill>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6725255"/>
                  </a:ext>
                </a:extLst>
              </a:tr>
              <a:tr h="182880">
                <a:tc rowSpan="2">
                  <a:txBody>
                    <a:bodyPr/>
                    <a:lstStyle/>
                    <a:p>
                      <a:pPr marL="0" marR="0" algn="ctr">
                        <a:lnSpc>
                          <a:spcPts val="1200"/>
                        </a:lnSpc>
                        <a:spcBef>
                          <a:spcPts val="0"/>
                        </a:spcBef>
                        <a:spcAft>
                          <a:spcPts val="0"/>
                        </a:spcAft>
                      </a:pPr>
                      <a:r>
                        <a:rPr lang="en-US" sz="900" spc="70" baseline="0">
                          <a:solidFill>
                            <a:schemeClr val="accent2"/>
                          </a:solidFill>
                          <a:effectLst/>
                        </a:rPr>
                        <a:t> VENUE</a:t>
                      </a:r>
                      <a:endParaRPr lang="en-AR" sz="900" spc="70" baseline="0">
                        <a:solidFill>
                          <a:schemeClr val="accent2"/>
                        </a:solidFill>
                        <a:effectLst/>
                        <a:latin typeface="Calibri" panose="020F0502020204030204" pitchFamily="34" charset="0"/>
                        <a:ea typeface="+mn-ea"/>
                        <a:cs typeface="Arial" panose="020B0604020202020204" pitchFamily="34" charset="0"/>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1"/>
                          </a:solidFill>
                          <a:effectLst/>
                        </a:rPr>
                        <a:t>Find and book an appropriate venue </a:t>
                      </a:r>
                      <a:endParaRPr lang="en-AR" sz="1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920448"/>
                  </a:ext>
                </a:extLst>
              </a:tr>
              <a:tr h="182880">
                <a:tc vMerge="1">
                  <a:txBody>
                    <a:bodyPr/>
                    <a:lstStyle/>
                    <a:p>
                      <a:endParaRPr lang="en-AR"/>
                    </a:p>
                  </a:txBody>
                  <a:tcPr>
                    <a:lnT w="6350" cap="flat" cmpd="sng" algn="ctr">
                      <a:solidFill>
                        <a:schemeClr val="accent6"/>
                      </a:solidFill>
                      <a:prstDash val="solid"/>
                      <a:round/>
                      <a:headEnd type="none" w="med" len="med"/>
                      <a:tailEnd type="none" w="med" len="med"/>
                    </a:lnT>
                  </a:tcPr>
                </a:tc>
                <a:tc>
                  <a:txBody>
                    <a:bodyPr/>
                    <a:lstStyle/>
                    <a:p>
                      <a:pPr algn="l"/>
                      <a:r>
                        <a:rPr lang="en-US" sz="1000">
                          <a:solidFill>
                            <a:schemeClr val="tx1"/>
                          </a:solidFill>
                          <a:effectLst/>
                        </a:rPr>
                        <a:t>Book any additional meeting rooms for workshops (if required) </a:t>
                      </a:r>
                      <a:endParaRPr lang="en-AR">
                        <a:solidFill>
                          <a:schemeClr val="tx1"/>
                        </a:solidFill>
                      </a:endParaRPr>
                    </a:p>
                  </a:txBody>
                  <a:tcPr marL="31110" marR="31110" marT="0" marB="0" anchor="ctr">
                    <a:lnL w="6350" cap="flat" cmpd="sng" algn="ctr">
                      <a:no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6199618"/>
                  </a:ext>
                </a:extLst>
              </a:tr>
              <a:tr h="182880">
                <a:tc>
                  <a:txBody>
                    <a:bodyPr/>
                    <a:lstStyle/>
                    <a:p>
                      <a:pPr marL="0" marR="0" algn="ctr">
                        <a:lnSpc>
                          <a:spcPts val="1200"/>
                        </a:lnSpc>
                        <a:spcBef>
                          <a:spcPts val="0"/>
                        </a:spcBef>
                        <a:spcAft>
                          <a:spcPts val="0"/>
                        </a:spcAft>
                      </a:pPr>
                      <a:r>
                        <a:rPr lang="en-US" sz="900" spc="70" baseline="0">
                          <a:solidFill>
                            <a:schemeClr val="accent2"/>
                          </a:solidFill>
                          <a:effectLst/>
                        </a:rPr>
                        <a:t>ATTENDEES</a:t>
                      </a:r>
                      <a:endParaRPr lang="en-AR" sz="900" spc="70" baseline="0">
                        <a:solidFill>
                          <a:schemeClr val="accent2"/>
                        </a:solidFill>
                        <a:effectLst/>
                        <a:latin typeface="Calibri" panose="020F0502020204030204" pitchFamily="34" charset="0"/>
                        <a:ea typeface="+mn-ea"/>
                        <a:cs typeface="Arial" panose="020B0604020202020204" pitchFamily="34" charset="0"/>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1"/>
                          </a:solidFill>
                          <a:effectLst/>
                        </a:rPr>
                        <a:t>Forward the save the date </a:t>
                      </a:r>
                      <a:endParaRPr lang="en-AR" sz="1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16927334"/>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6-8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2553491423"/>
                  </a:ext>
                </a:extLst>
              </a:tr>
              <a:tr h="182880">
                <a:tc rowSpan="2">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SPEAKERS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Confirm speaker attendance</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9396288"/>
                  </a:ext>
                </a:extLst>
              </a:tr>
              <a:tr h="182880">
                <a:tc vMerge="1">
                  <a:txBody>
                    <a:bodyPr/>
                    <a:lstStyle/>
                    <a:p>
                      <a:endParaRPr lang="en-AR"/>
                    </a:p>
                  </a:txBody>
                  <a:tcPr/>
                </a:tc>
                <a:tc>
                  <a:txBody>
                    <a:bodyPr/>
                    <a:lstStyle/>
                    <a:p>
                      <a:pPr algn="l"/>
                      <a:r>
                        <a:rPr lang="en-US" sz="1000">
                          <a:solidFill>
                            <a:schemeClr val="tx2"/>
                          </a:solidFill>
                          <a:effectLst/>
                        </a:rPr>
                        <a:t>Brief speakers and finalize agenda</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5554551"/>
                  </a:ext>
                </a:extLst>
              </a:tr>
              <a:tr h="182880">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Disseminate the final invitation</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503157"/>
                  </a:ext>
                </a:extLst>
              </a:tr>
              <a:tr h="182880">
                <a:tc rowSpan="3">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 </a:t>
                      </a:r>
                      <a:endParaRPr lang="en-AR" sz="900" b="1" kern="1200" spc="70" baseline="0">
                        <a:solidFill>
                          <a:schemeClr val="accent2"/>
                        </a:solidFill>
                        <a:effectLst/>
                        <a:latin typeface="+mn-lt"/>
                        <a:ea typeface="+mn-ea"/>
                        <a:cs typeface="+mn-cs"/>
                      </a:endParaRPr>
                    </a:p>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VENUE</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Finalize venue details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0382528"/>
                  </a:ext>
                </a:extLst>
              </a:tr>
              <a:tr h="182880">
                <a:tc vMerge="1">
                  <a:txBody>
                    <a:bodyPr/>
                    <a:lstStyle/>
                    <a:p>
                      <a:endParaRPr lang="en-AR"/>
                    </a:p>
                  </a:txBody>
                  <a:tcPr/>
                </a:tc>
                <a:tc>
                  <a:txBody>
                    <a:bodyPr/>
                    <a:lstStyle/>
                    <a:p>
                      <a:pPr algn="l"/>
                      <a:r>
                        <a:rPr lang="en-US" sz="1000">
                          <a:solidFill>
                            <a:schemeClr val="tx2"/>
                          </a:solidFill>
                          <a:effectLst/>
                        </a:rPr>
                        <a:t>Arrange catering (lunch/dinner/refreshments)</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0260855"/>
                  </a:ext>
                </a:extLst>
              </a:tr>
              <a:tr h="182880">
                <a:tc vMerge="1">
                  <a:txBody>
                    <a:bodyPr/>
                    <a:lstStyle/>
                    <a:p>
                      <a:endParaRPr lang="en-AR"/>
                    </a:p>
                  </a:txBody>
                  <a:tcPr/>
                </a:tc>
                <a:tc>
                  <a:txBody>
                    <a:bodyPr/>
                    <a:lstStyle/>
                    <a:p>
                      <a:pPr algn="l"/>
                      <a:r>
                        <a:rPr lang="en-US" sz="1000">
                          <a:solidFill>
                            <a:schemeClr val="tx2"/>
                          </a:solidFill>
                          <a:effectLst/>
                        </a:rPr>
                        <a:t>Arrange AV equipment required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8422344"/>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4-6 WEEKS PRIOR TO THE MEETING </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953959234"/>
                  </a:ext>
                </a:extLst>
              </a:tr>
              <a:tr h="301752">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CONTENT</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Print attendee materials as required (e.g. Welcome letter, workshop materials, name tags, question forms, evaluation forms)</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70227315"/>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2-3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1945480808"/>
                  </a:ext>
                </a:extLst>
              </a:tr>
              <a:tr h="182880">
                <a:tc rowSpan="2">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Finalize and confirm attendance list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3955289"/>
                  </a:ext>
                </a:extLst>
              </a:tr>
              <a:tr h="182880">
                <a:tc vMerge="1">
                  <a:txBody>
                    <a:bodyPr/>
                    <a:lstStyle/>
                    <a:p>
                      <a:endParaRPr lang="en-AR"/>
                    </a:p>
                  </a:txBody>
                  <a:tcPr/>
                </a:tc>
                <a:tc>
                  <a:txBody>
                    <a:bodyPr/>
                    <a:lstStyle/>
                    <a:p>
                      <a:pPr algn="l"/>
                      <a:r>
                        <a:rPr lang="en-US" sz="1000">
                          <a:solidFill>
                            <a:schemeClr val="tx2"/>
                          </a:solidFill>
                          <a:effectLst/>
                        </a:rPr>
                        <a:t>Send follow-up/reminder emails to boost attendance</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3777770"/>
                  </a:ext>
                </a:extLst>
              </a:tr>
              <a:tr h="182880">
                <a:tc rowSpan="3">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 </a:t>
                      </a:r>
                      <a:endParaRPr lang="en-AR" sz="900" b="1" kern="1200" spc="70" baseline="0">
                        <a:solidFill>
                          <a:schemeClr val="accent2"/>
                        </a:solidFill>
                        <a:effectLst/>
                        <a:latin typeface="+mn-lt"/>
                        <a:ea typeface="+mn-ea"/>
                        <a:cs typeface="+mn-cs"/>
                      </a:endParaRPr>
                    </a:p>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CONTENT</a:t>
                      </a:r>
                      <a:endParaRPr lang="en-AR" sz="900" b="1" kern="1200" spc="70" baseline="0">
                        <a:solidFill>
                          <a:schemeClr val="accent2"/>
                        </a:solidFill>
                        <a:effectLst/>
                        <a:latin typeface="+mn-lt"/>
                        <a:ea typeface="+mn-ea"/>
                        <a:cs typeface="+mn-cs"/>
                      </a:endParaRPr>
                    </a:p>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 </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Review final presentations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13584097"/>
                  </a:ext>
                </a:extLst>
              </a:tr>
              <a:tr h="182880">
                <a:tc vMerge="1">
                  <a:txBody>
                    <a:bodyPr/>
                    <a:lstStyle/>
                    <a:p>
                      <a:endParaRPr lang="en-AR"/>
                    </a:p>
                  </a:txBody>
                  <a:tcPr/>
                </a:tc>
                <a:tc>
                  <a:txBody>
                    <a:bodyPr/>
                    <a:lstStyle/>
                    <a:p>
                      <a:pPr algn="l"/>
                      <a:r>
                        <a:rPr lang="en-US" sz="1000">
                          <a:solidFill>
                            <a:schemeClr val="tx2"/>
                          </a:solidFill>
                          <a:effectLst/>
                        </a:rPr>
                        <a:t>Check presentations fit within the allocated timeframe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28216697"/>
                  </a:ext>
                </a:extLst>
              </a:tr>
              <a:tr h="182880">
                <a:tc vMerge="1">
                  <a:txBody>
                    <a:bodyPr/>
                    <a:lstStyle/>
                    <a:p>
                      <a:endParaRPr lang="en-AR"/>
                    </a:p>
                  </a:txBody>
                  <a:tcPr/>
                </a:tc>
                <a:tc>
                  <a:txBody>
                    <a:bodyPr/>
                    <a:lstStyle/>
                    <a:p>
                      <a:pPr algn="l"/>
                      <a:r>
                        <a:rPr lang="en-US" sz="1000">
                          <a:solidFill>
                            <a:schemeClr val="tx2"/>
                          </a:solidFill>
                          <a:effectLst/>
                        </a:rPr>
                        <a:t>Conduct slide rehearsal (if necessary)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04036010"/>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DAY OF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394147970"/>
                  </a:ext>
                </a:extLst>
              </a:tr>
              <a:tr h="182880">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VENUE</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Ensure AV equipment/ microphones are set up and works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61651844"/>
                  </a:ext>
                </a:extLst>
              </a:tr>
              <a:tr h="274320">
                <a:tc gridSpan="6">
                  <a:txBody>
                    <a:bodyPr/>
                    <a:lstStyle/>
                    <a:p>
                      <a:pPr marL="0" marR="0" algn="l">
                        <a:lnSpc>
                          <a:spcPts val="1200"/>
                        </a:lnSpc>
                        <a:spcBef>
                          <a:spcPts val="0"/>
                        </a:spcBef>
                        <a:spcAft>
                          <a:spcPts val="0"/>
                        </a:spcAft>
                      </a:pPr>
                      <a:r>
                        <a:rPr lang="en-US" sz="900" spc="70" baseline="0">
                          <a:solidFill>
                            <a:schemeClr val="bg2"/>
                          </a:solidFill>
                          <a:effectLst/>
                        </a:rPr>
                        <a:t>POST-MEETING </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2280733471"/>
                  </a:ext>
                </a:extLst>
              </a:tr>
              <a:tr h="182880">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Send out thank you letters and certificate of attendance</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3714279"/>
                  </a:ext>
                </a:extLst>
              </a:tr>
            </a:tbl>
          </a:graphicData>
        </a:graphic>
      </p:graphicFrame>
      <p:sp>
        <p:nvSpPr>
          <p:cNvPr id="2" name="Title 1">
            <a:extLst>
              <a:ext uri="{FF2B5EF4-FFF2-40B4-BE49-F238E27FC236}">
                <a16:creationId xmlns:a16="http://schemas.microsoft.com/office/drawing/2014/main" id="{CDCC566E-B73E-3AA2-ECCE-726A1F2D09E9}"/>
              </a:ext>
            </a:extLst>
          </p:cNvPr>
          <p:cNvSpPr>
            <a:spLocks noGrp="1"/>
          </p:cNvSpPr>
          <p:nvPr>
            <p:ph type="title"/>
          </p:nvPr>
        </p:nvSpPr>
        <p:spPr>
          <a:xfrm>
            <a:off x="323999" y="139700"/>
            <a:ext cx="9756000" cy="1517423"/>
          </a:xfrm>
        </p:spPr>
        <p:txBody>
          <a:bodyPr/>
          <a:lstStyle/>
          <a:p>
            <a:r>
              <a:rPr lang="en-AR" sz="2400"/>
              <a:t>Milestones Planner</a:t>
            </a:r>
          </a:p>
        </p:txBody>
      </p:sp>
      <p:sp>
        <p:nvSpPr>
          <p:cNvPr id="9" name="TextBox 8">
            <a:extLst>
              <a:ext uri="{FF2B5EF4-FFF2-40B4-BE49-F238E27FC236}">
                <a16:creationId xmlns:a16="http://schemas.microsoft.com/office/drawing/2014/main" id="{374E657A-6A5E-9D99-28AF-B3B4D035928C}"/>
              </a:ext>
            </a:extLst>
          </p:cNvPr>
          <p:cNvSpPr txBox="1"/>
          <p:nvPr/>
        </p:nvSpPr>
        <p:spPr>
          <a:xfrm>
            <a:off x="9363226" y="0"/>
            <a:ext cx="2514600" cy="279400"/>
          </a:xfrm>
          <a:prstGeom prst="rect">
            <a:avLst/>
          </a:prstGeom>
          <a:solidFill>
            <a:schemeClr val="accent2"/>
          </a:solidFill>
        </p:spPr>
        <p:txBody>
          <a:bodyPr wrap="none" lIns="0" tIns="0" rIns="0" bIns="0" rtlCol="0" anchor="ctr" anchorCtr="0">
            <a:noAutofit/>
          </a:bodyPr>
          <a:lstStyle/>
          <a:p>
            <a:pPr algn="ctr"/>
            <a:r>
              <a:rPr lang="en-AR" sz="1050" b="1" spc="-10">
                <a:solidFill>
                  <a:schemeClr val="bg2"/>
                </a:solidFill>
              </a:rPr>
              <a:t>FACE-TO-FACE MEETING</a:t>
            </a:r>
          </a:p>
        </p:txBody>
      </p:sp>
      <p:sp>
        <p:nvSpPr>
          <p:cNvPr id="3" name="Slide Number Placeholder 2">
            <a:extLst>
              <a:ext uri="{FF2B5EF4-FFF2-40B4-BE49-F238E27FC236}">
                <a16:creationId xmlns:a16="http://schemas.microsoft.com/office/drawing/2014/main" id="{68F61347-5A76-3CED-462C-C17E54EE139C}"/>
              </a:ext>
            </a:extLst>
          </p:cNvPr>
          <p:cNvSpPr>
            <a:spLocks noGrp="1"/>
          </p:cNvSpPr>
          <p:nvPr>
            <p:ph type="sldNum" sz="quarter" idx="12"/>
          </p:nvPr>
        </p:nvSpPr>
        <p:spPr/>
        <p:txBody>
          <a:bodyPr/>
          <a:lstStyle/>
          <a:p>
            <a:fld id="{A31C51CB-94C2-40E2-B070-08CEE3D6A386}" type="slidenum">
              <a:rPr lang="en-GB" smtClean="0"/>
              <a:t>25</a:t>
            </a:fld>
            <a:endParaRPr lang="en-GB"/>
          </a:p>
        </p:txBody>
      </p:sp>
    </p:spTree>
    <p:extLst>
      <p:ext uri="{BB962C8B-B14F-4D97-AF65-F5344CB8AC3E}">
        <p14:creationId xmlns:p14="http://schemas.microsoft.com/office/powerpoint/2010/main" val="7417127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5362152-4D48-E97C-4227-7AD9EF68D974}"/>
              </a:ext>
            </a:extLst>
          </p:cNvPr>
          <p:cNvGraphicFramePr>
            <a:graphicFrameLocks noGrp="1"/>
          </p:cNvGraphicFramePr>
          <p:nvPr>
            <p:extLst>
              <p:ext uri="{D42A27DB-BD31-4B8C-83A1-F6EECF244321}">
                <p14:modId xmlns:p14="http://schemas.microsoft.com/office/powerpoint/2010/main" val="2730580665"/>
              </p:ext>
            </p:extLst>
          </p:nvPr>
        </p:nvGraphicFramePr>
        <p:xfrm>
          <a:off x="323997" y="778611"/>
          <a:ext cx="11544004" cy="5720163"/>
        </p:xfrm>
        <a:graphic>
          <a:graphicData uri="http://schemas.openxmlformats.org/drawingml/2006/table">
            <a:tbl>
              <a:tblPr firstRow="1" firstCol="1" bandRow="1">
                <a:tableStyleId>{5C22544A-7EE6-4342-B048-85BDC9FD1C3A}</a:tableStyleId>
              </a:tblPr>
              <a:tblGrid>
                <a:gridCol w="1300284">
                  <a:extLst>
                    <a:ext uri="{9D8B030D-6E8A-4147-A177-3AD203B41FA5}">
                      <a16:colId xmlns:a16="http://schemas.microsoft.com/office/drawing/2014/main" val="1156143393"/>
                    </a:ext>
                  </a:extLst>
                </a:gridCol>
                <a:gridCol w="4923785">
                  <a:extLst>
                    <a:ext uri="{9D8B030D-6E8A-4147-A177-3AD203B41FA5}">
                      <a16:colId xmlns:a16="http://schemas.microsoft.com/office/drawing/2014/main" val="2431363588"/>
                    </a:ext>
                  </a:extLst>
                </a:gridCol>
                <a:gridCol w="1313231">
                  <a:extLst>
                    <a:ext uri="{9D8B030D-6E8A-4147-A177-3AD203B41FA5}">
                      <a16:colId xmlns:a16="http://schemas.microsoft.com/office/drawing/2014/main" val="885746247"/>
                    </a:ext>
                  </a:extLst>
                </a:gridCol>
                <a:gridCol w="863600">
                  <a:extLst>
                    <a:ext uri="{9D8B030D-6E8A-4147-A177-3AD203B41FA5}">
                      <a16:colId xmlns:a16="http://schemas.microsoft.com/office/drawing/2014/main" val="3675049919"/>
                    </a:ext>
                  </a:extLst>
                </a:gridCol>
                <a:gridCol w="1098700">
                  <a:extLst>
                    <a:ext uri="{9D8B030D-6E8A-4147-A177-3AD203B41FA5}">
                      <a16:colId xmlns:a16="http://schemas.microsoft.com/office/drawing/2014/main" val="1240080152"/>
                    </a:ext>
                  </a:extLst>
                </a:gridCol>
                <a:gridCol w="2044404">
                  <a:extLst>
                    <a:ext uri="{9D8B030D-6E8A-4147-A177-3AD203B41FA5}">
                      <a16:colId xmlns:a16="http://schemas.microsoft.com/office/drawing/2014/main" val="1006031127"/>
                    </a:ext>
                  </a:extLst>
                </a:gridCol>
              </a:tblGrid>
              <a:tr h="371412">
                <a:tc>
                  <a:txBody>
                    <a:bodyPr/>
                    <a:lstStyle/>
                    <a:p>
                      <a:pPr marL="0" marR="0" algn="l">
                        <a:lnSpc>
                          <a:spcPts val="1200"/>
                        </a:lnSpc>
                        <a:spcBef>
                          <a:spcPts val="0"/>
                        </a:spcBef>
                        <a:spcAft>
                          <a:spcPts val="0"/>
                        </a:spcAft>
                      </a:pPr>
                      <a:r>
                        <a:rPr lang="en-US" sz="1000" spc="90" baseline="0">
                          <a:solidFill>
                            <a:schemeClr val="bg2"/>
                          </a:solidFill>
                          <a:effectLst/>
                        </a:rPr>
                        <a:t>TOPIC</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l">
                        <a:lnSpc>
                          <a:spcPts val="1200"/>
                        </a:lnSpc>
                        <a:spcBef>
                          <a:spcPts val="0"/>
                        </a:spcBef>
                        <a:spcAft>
                          <a:spcPts val="0"/>
                        </a:spcAft>
                      </a:pPr>
                      <a:r>
                        <a:rPr lang="en-US" sz="1000" spc="90" baseline="0">
                          <a:solidFill>
                            <a:schemeClr val="bg2"/>
                          </a:solidFill>
                          <a:effectLst/>
                        </a:rPr>
                        <a:t>TASK</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RESPONSIBILITY</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DEADLINE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COMPLETED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tc>
                  <a:txBody>
                    <a:bodyPr/>
                    <a:lstStyle/>
                    <a:p>
                      <a:pPr marL="0" marR="0" algn="ctr">
                        <a:lnSpc>
                          <a:spcPts val="1200"/>
                        </a:lnSpc>
                        <a:spcBef>
                          <a:spcPts val="0"/>
                        </a:spcBef>
                        <a:spcAft>
                          <a:spcPts val="0"/>
                        </a:spcAft>
                      </a:pPr>
                      <a:r>
                        <a:rPr lang="en-US" sz="1000" spc="90" baseline="0">
                          <a:solidFill>
                            <a:schemeClr val="bg2"/>
                          </a:solidFill>
                          <a:effectLst/>
                        </a:rPr>
                        <a:t>NOTES </a:t>
                      </a:r>
                      <a:endParaRPr lang="en-AR" sz="1000" spc="9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12468027"/>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12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lnL w="12700" cmpd="sng">
                      <a:noFill/>
                    </a:lnL>
                    <a:lnT w="38100" cmpd="sng">
                      <a:noFill/>
                    </a:lnT>
                  </a:tcPr>
                </a:tc>
                <a:tc hMerge="1">
                  <a:txBody>
                    <a:bodyPr/>
                    <a:lstStyle/>
                    <a:p>
                      <a:endParaRPr lang="en-AR"/>
                    </a:p>
                  </a:txBody>
                  <a:tcPr>
                    <a:lnL w="12700" cmpd="sng">
                      <a:noFill/>
                    </a:lnL>
                    <a:lnT w="38100" cmpd="sng">
                      <a:noFill/>
                    </a:lnT>
                  </a:tcPr>
                </a:tc>
                <a:tc hMerge="1">
                  <a:txBody>
                    <a:bodyPr/>
                    <a:lstStyle/>
                    <a:p>
                      <a:endParaRPr lang="en-AR"/>
                    </a:p>
                  </a:txBody>
                  <a:tcPr>
                    <a:lnL w="12700" cmpd="sng">
                      <a:noFill/>
                    </a:lnL>
                    <a:lnT w="38100" cmpd="sng">
                      <a:noFill/>
                    </a:lnT>
                  </a:tcPr>
                </a:tc>
                <a:tc hMerge="1">
                  <a:txBody>
                    <a:bodyPr/>
                    <a:lstStyle/>
                    <a:p>
                      <a:endParaRPr lang="en-AR"/>
                    </a:p>
                  </a:txBody>
                  <a:tcPr/>
                </a:tc>
                <a:extLst>
                  <a:ext uri="{0D108BD9-81ED-4DB2-BD59-A6C34878D82A}">
                    <a16:rowId xmlns:a16="http://schemas.microsoft.com/office/drawing/2014/main" val="1331668798"/>
                  </a:ext>
                </a:extLst>
              </a:tr>
              <a:tr h="222865">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CONTENT</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Define objectives, size, location, and meeting/session topics</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30407765"/>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10-12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4006468094"/>
                  </a:ext>
                </a:extLst>
              </a:tr>
              <a:tr h="222865">
                <a:tc rowSpan="2">
                  <a:txBody>
                    <a:bodyPr/>
                    <a:lstStyle/>
                    <a:p>
                      <a:pPr marL="0" marR="0" algn="ctr">
                        <a:lnSpc>
                          <a:spcPts val="1200"/>
                        </a:lnSpc>
                        <a:spcBef>
                          <a:spcPts val="0"/>
                        </a:spcBef>
                        <a:spcAft>
                          <a:spcPts val="0"/>
                        </a:spcAft>
                      </a:pPr>
                      <a:r>
                        <a:rPr lang="en-US" sz="900" spc="70" baseline="0">
                          <a:solidFill>
                            <a:schemeClr val="accent2"/>
                          </a:solidFill>
                          <a:effectLst/>
                        </a:rPr>
                        <a:t> S</a:t>
                      </a:r>
                      <a:r>
                        <a:rPr lang="en-US" sz="900" b="1" kern="1200" spc="70" baseline="0">
                          <a:solidFill>
                            <a:schemeClr val="accent2"/>
                          </a:solidFill>
                          <a:effectLst/>
                          <a:latin typeface="+mn-lt"/>
                          <a:ea typeface="+mn-ea"/>
                          <a:cs typeface="+mn-cs"/>
                        </a:rPr>
                        <a:t>PEAKER</a:t>
                      </a:r>
                      <a:r>
                        <a:rPr lang="en-US" sz="900" spc="70" baseline="0">
                          <a:solidFill>
                            <a:schemeClr val="accent2"/>
                          </a:solidFill>
                          <a:effectLst/>
                        </a:rPr>
                        <a:t>S</a:t>
                      </a:r>
                      <a:endParaRPr lang="en-AR" sz="900" spc="70" baseline="0">
                        <a:solidFill>
                          <a:schemeClr val="accent2"/>
                        </a:solidFill>
                        <a:effectLst/>
                        <a:latin typeface="Calibri" panose="020F0502020204030204" pitchFamily="34" charset="0"/>
                        <a:ea typeface="+mn-ea"/>
                        <a:cs typeface="Arial" panose="020B0604020202020204" pitchFamily="34" charset="0"/>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1"/>
                          </a:solidFill>
                          <a:effectLst/>
                        </a:rPr>
                        <a:t>Identify appropriate speakers according to meeting topics and/or objectives </a:t>
                      </a:r>
                      <a:endParaRPr lang="en-AR" sz="1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6932301"/>
                  </a:ext>
                </a:extLst>
              </a:tr>
              <a:tr h="222865">
                <a:tc vMerge="1">
                  <a:txBody>
                    <a:bodyPr/>
                    <a:lstStyle/>
                    <a:p>
                      <a:endParaRPr lang="en-AR"/>
                    </a:p>
                  </a:txBody>
                  <a:tcPr/>
                </a:tc>
                <a:tc>
                  <a:txBody>
                    <a:bodyPr/>
                    <a:lstStyle/>
                    <a:p>
                      <a:pPr algn="l"/>
                      <a:r>
                        <a:rPr lang="en-US" sz="1000">
                          <a:solidFill>
                            <a:schemeClr val="tx1"/>
                          </a:solidFill>
                          <a:effectLst/>
                        </a:rPr>
                        <a:t>Liaise with chosen speakers to find mutual date for the meeting </a:t>
                      </a:r>
                      <a:endParaRPr lang="en-AR">
                        <a:solidFill>
                          <a:schemeClr val="tx1"/>
                        </a:solidFill>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6725255"/>
                  </a:ext>
                </a:extLst>
              </a:tr>
              <a:tr h="222865">
                <a:tc>
                  <a:txBody>
                    <a:bodyPr/>
                    <a:lstStyle/>
                    <a:p>
                      <a:pPr marL="0" marR="0" algn="ctr">
                        <a:lnSpc>
                          <a:spcPts val="1200"/>
                        </a:lnSpc>
                        <a:spcBef>
                          <a:spcPts val="0"/>
                        </a:spcBef>
                        <a:spcAft>
                          <a:spcPts val="0"/>
                        </a:spcAft>
                      </a:pPr>
                      <a:r>
                        <a:rPr lang="en-US" sz="900" spc="70" baseline="0">
                          <a:solidFill>
                            <a:schemeClr val="accent2"/>
                          </a:solidFill>
                          <a:effectLst/>
                        </a:rPr>
                        <a:t>ATTENDEES</a:t>
                      </a:r>
                      <a:endParaRPr lang="en-AR" sz="900" spc="70" baseline="0">
                        <a:solidFill>
                          <a:schemeClr val="accent2"/>
                        </a:solidFill>
                        <a:effectLst/>
                        <a:latin typeface="Calibri" panose="020F0502020204030204" pitchFamily="34" charset="0"/>
                        <a:ea typeface="+mn-ea"/>
                        <a:cs typeface="Arial" panose="020B0604020202020204" pitchFamily="34" charset="0"/>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1"/>
                          </a:solidFill>
                          <a:effectLst/>
                        </a:rPr>
                        <a:t>Forward the save the date </a:t>
                      </a:r>
                      <a:endParaRPr lang="en-AR" sz="10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16927334"/>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4-8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2553491423"/>
                  </a:ext>
                </a:extLst>
              </a:tr>
              <a:tr h="222865">
                <a:tc rowSpan="2">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SPEAKERS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Confirm speaker attendance</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19396288"/>
                  </a:ext>
                </a:extLst>
              </a:tr>
              <a:tr h="222865">
                <a:tc vMerge="1">
                  <a:txBody>
                    <a:bodyPr/>
                    <a:lstStyle/>
                    <a:p>
                      <a:endParaRPr lang="en-AR"/>
                    </a:p>
                  </a:txBody>
                  <a:tcPr/>
                </a:tc>
                <a:tc>
                  <a:txBody>
                    <a:bodyPr/>
                    <a:lstStyle/>
                    <a:p>
                      <a:pPr algn="l"/>
                      <a:r>
                        <a:rPr lang="en-US" sz="1000">
                          <a:solidFill>
                            <a:schemeClr val="tx2"/>
                          </a:solidFill>
                          <a:effectLst/>
                        </a:rPr>
                        <a:t>Brief speakers and finalize agenda</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5554551"/>
                  </a:ext>
                </a:extLst>
              </a:tr>
              <a:tr h="222865">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Disseminate the final invitation</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503157"/>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2-3 WEEKS PRIOR TO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1945480808"/>
                  </a:ext>
                </a:extLst>
              </a:tr>
              <a:tr h="222865">
                <a:tc rowSpan="3">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Finalize and confirm attendance list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3955289"/>
                  </a:ext>
                </a:extLst>
              </a:tr>
              <a:tr h="222865">
                <a:tc vMerge="1">
                  <a:txBody>
                    <a:bodyPr/>
                    <a:lstStyle/>
                    <a:p>
                      <a:endParaRPr lang="en-AR"/>
                    </a:p>
                  </a:txBody>
                  <a:tcPr/>
                </a:tc>
                <a:tc>
                  <a:txBody>
                    <a:bodyPr/>
                    <a:lstStyle/>
                    <a:p>
                      <a:pPr algn="l"/>
                      <a:r>
                        <a:rPr lang="en-US" sz="1000">
                          <a:solidFill>
                            <a:schemeClr val="tx2"/>
                          </a:solidFill>
                          <a:effectLst/>
                        </a:rPr>
                        <a:t>Send follow-up/reminder emails to boost attendance</a:t>
                      </a:r>
                      <a:endParaRPr lang="en-AR" sz="1000"/>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5038009"/>
                  </a:ext>
                </a:extLst>
              </a:tr>
              <a:tr h="222865">
                <a:tc vMerge="1">
                  <a:txBody>
                    <a:bodyPr/>
                    <a:lstStyle/>
                    <a:p>
                      <a:endParaRPr lang="en-AR"/>
                    </a:p>
                  </a:txBody>
                  <a:tcPr/>
                </a:tc>
                <a:tc>
                  <a:txBody>
                    <a:bodyPr/>
                    <a:lstStyle/>
                    <a:p>
                      <a:pPr algn="l"/>
                      <a:r>
                        <a:rPr lang="en-US" sz="1000">
                          <a:solidFill>
                            <a:schemeClr val="tx2"/>
                          </a:solidFill>
                          <a:effectLst/>
                        </a:rPr>
                        <a:t>Create and forward the meeting invitation link to registered attendees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3777770"/>
                  </a:ext>
                </a:extLst>
              </a:tr>
              <a:tr h="222865">
                <a:tc rowSpan="3">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 </a:t>
                      </a:r>
                      <a:endParaRPr lang="en-AR" sz="900" b="1" kern="1200" spc="70" baseline="0">
                        <a:solidFill>
                          <a:schemeClr val="accent2"/>
                        </a:solidFill>
                        <a:effectLst/>
                        <a:latin typeface="+mn-lt"/>
                        <a:ea typeface="+mn-ea"/>
                        <a:cs typeface="+mn-cs"/>
                      </a:endParaRPr>
                    </a:p>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CONTENT</a:t>
                      </a:r>
                      <a:endParaRPr lang="en-AR" sz="900" b="1" kern="1200" spc="70" baseline="0">
                        <a:solidFill>
                          <a:schemeClr val="accent2"/>
                        </a:solidFill>
                        <a:effectLst/>
                        <a:latin typeface="+mn-lt"/>
                        <a:ea typeface="+mn-ea"/>
                        <a:cs typeface="+mn-cs"/>
                      </a:endParaRPr>
                    </a:p>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 </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Review final presentations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13584097"/>
                  </a:ext>
                </a:extLst>
              </a:tr>
              <a:tr h="222865">
                <a:tc vMerge="1">
                  <a:txBody>
                    <a:bodyPr/>
                    <a:lstStyle/>
                    <a:p>
                      <a:endParaRPr lang="en-AR"/>
                    </a:p>
                  </a:txBody>
                  <a:tcPr/>
                </a:tc>
                <a:tc>
                  <a:txBody>
                    <a:bodyPr/>
                    <a:lstStyle/>
                    <a:p>
                      <a:pPr algn="l"/>
                      <a:r>
                        <a:rPr lang="en-US" sz="1000">
                          <a:solidFill>
                            <a:schemeClr val="tx2"/>
                          </a:solidFill>
                          <a:effectLst/>
                        </a:rPr>
                        <a:t>Check presentations fit within the allocated timeframe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28216697"/>
                  </a:ext>
                </a:extLst>
              </a:tr>
              <a:tr h="222865">
                <a:tc vMerge="1">
                  <a:txBody>
                    <a:bodyPr/>
                    <a:lstStyle/>
                    <a:p>
                      <a:endParaRPr lang="en-AR"/>
                    </a:p>
                  </a:txBody>
                  <a:tcPr/>
                </a:tc>
                <a:tc>
                  <a:txBody>
                    <a:bodyPr/>
                    <a:lstStyle/>
                    <a:p>
                      <a:pPr algn="l"/>
                      <a:r>
                        <a:rPr lang="en-US" sz="1000">
                          <a:solidFill>
                            <a:schemeClr val="tx2"/>
                          </a:solidFill>
                          <a:effectLst/>
                        </a:rPr>
                        <a:t>Conduct slide rehearsal (if necessary) </a:t>
                      </a:r>
                      <a:endParaRPr lang="en-AR"/>
                    </a:p>
                  </a:txBody>
                  <a:tcPr marL="31110" marR="31110" marT="0" marB="0" anchor="ctr">
                    <a:lnL w="12700" cmpd="sng">
                      <a:noFill/>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04036010"/>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DAY OF THE MEETING</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394147970"/>
                  </a:ext>
                </a:extLst>
              </a:tr>
              <a:tr h="222865">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TECHNICAL TEST</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Technical testing for virtual platform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61651844"/>
                  </a:ext>
                </a:extLst>
              </a:tr>
              <a:tr h="334296">
                <a:tc gridSpan="6">
                  <a:txBody>
                    <a:bodyPr/>
                    <a:lstStyle/>
                    <a:p>
                      <a:pPr marL="0" marR="0" algn="l">
                        <a:lnSpc>
                          <a:spcPts val="1200"/>
                        </a:lnSpc>
                        <a:spcBef>
                          <a:spcPts val="0"/>
                        </a:spcBef>
                        <a:spcAft>
                          <a:spcPts val="0"/>
                        </a:spcAft>
                      </a:pPr>
                      <a:r>
                        <a:rPr lang="en-US" sz="900" spc="70" baseline="0">
                          <a:solidFill>
                            <a:schemeClr val="bg2"/>
                          </a:solidFill>
                          <a:effectLst/>
                        </a:rPr>
                        <a:t>POST-MEETING </a:t>
                      </a:r>
                      <a:endParaRPr lang="en-AR" sz="900" spc="70" baseline="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6"/>
                    </a:solidFill>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tc hMerge="1">
                  <a:txBody>
                    <a:bodyPr/>
                    <a:lstStyle/>
                    <a:p>
                      <a:endParaRPr lang="en-AR"/>
                    </a:p>
                  </a:txBody>
                  <a:tcPr/>
                </a:tc>
                <a:extLst>
                  <a:ext uri="{0D108BD9-81ED-4DB2-BD59-A6C34878D82A}">
                    <a16:rowId xmlns:a16="http://schemas.microsoft.com/office/drawing/2014/main" val="2280733471"/>
                  </a:ext>
                </a:extLst>
              </a:tr>
              <a:tr h="222865">
                <a:tc>
                  <a:txBody>
                    <a:bodyPr/>
                    <a:lstStyle/>
                    <a:p>
                      <a:pPr marL="0" marR="0" algn="ctr" defTabSz="914400" rtl="0" eaLnBrk="1" latinLnBrk="0" hangingPunct="1">
                        <a:lnSpc>
                          <a:spcPts val="1200"/>
                        </a:lnSpc>
                        <a:spcBef>
                          <a:spcPts val="0"/>
                        </a:spcBef>
                        <a:spcAft>
                          <a:spcPts val="0"/>
                        </a:spcAft>
                      </a:pPr>
                      <a:r>
                        <a:rPr lang="en-US" sz="900" b="1" kern="1200" spc="70" baseline="0">
                          <a:solidFill>
                            <a:schemeClr val="accent2"/>
                          </a:solidFill>
                          <a:effectLst/>
                          <a:latin typeface="+mn-lt"/>
                          <a:ea typeface="+mn-ea"/>
                          <a:cs typeface="+mn-cs"/>
                        </a:rPr>
                        <a:t>ATTENDEES</a:t>
                      </a:r>
                      <a:endParaRPr lang="en-AR" sz="900" b="1" kern="1200" spc="70" baseline="0">
                        <a:solidFill>
                          <a:schemeClr val="accent2"/>
                        </a:solidFill>
                        <a:effectLst/>
                        <a:latin typeface="+mn-lt"/>
                        <a:ea typeface="+mn-ea"/>
                        <a:cs typeface="+mn-cs"/>
                      </a:endParaRPr>
                    </a:p>
                  </a:txBody>
                  <a:tcPr marL="31110" marR="31110" marT="0" marB="0" anchor="ctr">
                    <a:lnL w="12700" cmpd="sng">
                      <a:noFill/>
                    </a:lnL>
                    <a:lnR w="12700" cmpd="sng">
                      <a:noFill/>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Send out thank you letters and certificate of attendance</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12700" cmpd="sng">
                      <a:noFill/>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solidFill>
                        <a:schemeClr val="accent3"/>
                      </a:solid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l">
                        <a:lnSpc>
                          <a:spcPts val="1200"/>
                        </a:lnSpc>
                        <a:spcBef>
                          <a:spcPts val="0"/>
                        </a:spcBef>
                        <a:spcAft>
                          <a:spcPts val="0"/>
                        </a:spcAft>
                      </a:pPr>
                      <a:r>
                        <a:rPr lang="en-US" sz="1000">
                          <a:solidFill>
                            <a:schemeClr val="tx2"/>
                          </a:solidFill>
                          <a:effectLst/>
                        </a:rPr>
                        <a:t> </a:t>
                      </a:r>
                      <a:endParaRPr lang="en-AR" sz="100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31110" marR="31110" marT="0" marB="0" anchor="ctr">
                    <a:lnL w="6350" cap="flat" cmpd="sng" algn="ctr">
                      <a:solidFill>
                        <a:schemeClr val="accent3"/>
                      </a:solidFill>
                      <a:prstDash val="solid"/>
                      <a:round/>
                      <a:headEnd type="none" w="med" len="med"/>
                      <a:tailEnd type="none" w="med" len="med"/>
                    </a:lnL>
                    <a:lnR w="6350" cap="flat" cmpd="sng" algn="ctr">
                      <a:noFill/>
                      <a:prstDash val="solid"/>
                      <a:round/>
                      <a:headEnd type="none" w="med" len="med"/>
                      <a:tailEnd type="none" w="med" len="med"/>
                    </a:lnR>
                    <a:lnT w="12700" cmpd="sng">
                      <a:noFill/>
                    </a:lnT>
                    <a:lnB w="635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3714279"/>
                  </a:ext>
                </a:extLst>
              </a:tr>
            </a:tbl>
          </a:graphicData>
        </a:graphic>
      </p:graphicFrame>
      <p:sp>
        <p:nvSpPr>
          <p:cNvPr id="2" name="Title 1">
            <a:extLst>
              <a:ext uri="{FF2B5EF4-FFF2-40B4-BE49-F238E27FC236}">
                <a16:creationId xmlns:a16="http://schemas.microsoft.com/office/drawing/2014/main" id="{CDCC566E-B73E-3AA2-ECCE-726A1F2D09E9}"/>
              </a:ext>
            </a:extLst>
          </p:cNvPr>
          <p:cNvSpPr>
            <a:spLocks noGrp="1"/>
          </p:cNvSpPr>
          <p:nvPr>
            <p:ph type="title"/>
          </p:nvPr>
        </p:nvSpPr>
        <p:spPr>
          <a:xfrm>
            <a:off x="323999" y="139700"/>
            <a:ext cx="9756000" cy="1517423"/>
          </a:xfrm>
        </p:spPr>
        <p:txBody>
          <a:bodyPr/>
          <a:lstStyle/>
          <a:p>
            <a:r>
              <a:rPr lang="en-AR" sz="2400"/>
              <a:t>Milestones Planner</a:t>
            </a:r>
          </a:p>
        </p:txBody>
      </p:sp>
      <p:sp>
        <p:nvSpPr>
          <p:cNvPr id="9" name="TextBox 8">
            <a:extLst>
              <a:ext uri="{FF2B5EF4-FFF2-40B4-BE49-F238E27FC236}">
                <a16:creationId xmlns:a16="http://schemas.microsoft.com/office/drawing/2014/main" id="{374E657A-6A5E-9D99-28AF-B3B4D035928C}"/>
              </a:ext>
            </a:extLst>
          </p:cNvPr>
          <p:cNvSpPr txBox="1"/>
          <p:nvPr/>
        </p:nvSpPr>
        <p:spPr>
          <a:xfrm>
            <a:off x="9363226" y="0"/>
            <a:ext cx="2514600" cy="279400"/>
          </a:xfrm>
          <a:prstGeom prst="rect">
            <a:avLst/>
          </a:prstGeom>
          <a:solidFill>
            <a:schemeClr val="accent2"/>
          </a:solidFill>
        </p:spPr>
        <p:txBody>
          <a:bodyPr wrap="none" lIns="0" tIns="0" rIns="0" bIns="0" rtlCol="0" anchor="ctr" anchorCtr="0">
            <a:noAutofit/>
          </a:bodyPr>
          <a:lstStyle/>
          <a:p>
            <a:pPr algn="ctr"/>
            <a:r>
              <a:rPr lang="en-AR" sz="1050" b="1" spc="-10">
                <a:solidFill>
                  <a:schemeClr val="bg2"/>
                </a:solidFill>
              </a:rPr>
              <a:t>VIRTUAL MEETING</a:t>
            </a:r>
          </a:p>
        </p:txBody>
      </p:sp>
      <p:sp>
        <p:nvSpPr>
          <p:cNvPr id="3" name="Slide Number Placeholder 2">
            <a:extLst>
              <a:ext uri="{FF2B5EF4-FFF2-40B4-BE49-F238E27FC236}">
                <a16:creationId xmlns:a16="http://schemas.microsoft.com/office/drawing/2014/main" id="{0D0FEE38-6F94-6FAE-C920-3A16371B970E}"/>
              </a:ext>
            </a:extLst>
          </p:cNvPr>
          <p:cNvSpPr>
            <a:spLocks noGrp="1"/>
          </p:cNvSpPr>
          <p:nvPr>
            <p:ph type="sldNum" sz="quarter" idx="12"/>
          </p:nvPr>
        </p:nvSpPr>
        <p:spPr/>
        <p:txBody>
          <a:bodyPr/>
          <a:lstStyle/>
          <a:p>
            <a:fld id="{A31C51CB-94C2-40E2-B070-08CEE3D6A386}" type="slidenum">
              <a:rPr lang="en-GB" smtClean="0"/>
              <a:t>26</a:t>
            </a:fld>
            <a:endParaRPr lang="en-GB"/>
          </a:p>
        </p:txBody>
      </p:sp>
    </p:spTree>
    <p:extLst>
      <p:ext uri="{BB962C8B-B14F-4D97-AF65-F5344CB8AC3E}">
        <p14:creationId xmlns:p14="http://schemas.microsoft.com/office/powerpoint/2010/main" val="3303576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40">
            <a:extLst>
              <a:ext uri="{FF2B5EF4-FFF2-40B4-BE49-F238E27FC236}">
                <a16:creationId xmlns:a16="http://schemas.microsoft.com/office/drawing/2014/main" id="{78647AB8-2AD8-9F0B-CAE6-19050296C4FE}"/>
              </a:ext>
            </a:extLst>
          </p:cNvPr>
          <p:cNvSpPr>
            <a:spLocks noGrp="1"/>
          </p:cNvSpPr>
          <p:nvPr>
            <p:ph type="title"/>
          </p:nvPr>
        </p:nvSpPr>
        <p:spPr/>
        <p:txBody>
          <a:bodyPr/>
          <a:lstStyle/>
          <a:p>
            <a:r>
              <a:rPr lang="en-AR" sz="4000"/>
              <a:t>Save the Date</a:t>
            </a:r>
          </a:p>
        </p:txBody>
      </p:sp>
      <p:sp>
        <p:nvSpPr>
          <p:cNvPr id="53" name="Text Placeholder 52">
            <a:extLst>
              <a:ext uri="{FF2B5EF4-FFF2-40B4-BE49-F238E27FC236}">
                <a16:creationId xmlns:a16="http://schemas.microsoft.com/office/drawing/2014/main" id="{123B844D-2BEF-1642-A86E-3286A772278A}"/>
              </a:ext>
            </a:extLst>
          </p:cNvPr>
          <p:cNvSpPr>
            <a:spLocks noGrp="1"/>
          </p:cNvSpPr>
          <p:nvPr>
            <p:ph type="body" sz="quarter" idx="11"/>
          </p:nvPr>
        </p:nvSpPr>
        <p:spPr/>
        <p:txBody>
          <a:bodyPr/>
          <a:lstStyle/>
          <a:p>
            <a:r>
              <a:rPr lang="en-AR"/>
              <a:t>[insert date].</a:t>
            </a:r>
          </a:p>
        </p:txBody>
      </p:sp>
      <p:sp>
        <p:nvSpPr>
          <p:cNvPr id="54" name="Text Placeholder 53">
            <a:extLst>
              <a:ext uri="{FF2B5EF4-FFF2-40B4-BE49-F238E27FC236}">
                <a16:creationId xmlns:a16="http://schemas.microsoft.com/office/drawing/2014/main" id="{58451EE8-ADC2-314A-3E05-7A1BD0317F5F}"/>
              </a:ext>
            </a:extLst>
          </p:cNvPr>
          <p:cNvSpPr>
            <a:spLocks noGrp="1"/>
          </p:cNvSpPr>
          <p:nvPr>
            <p:ph type="body" sz="quarter" idx="12"/>
          </p:nvPr>
        </p:nvSpPr>
        <p:spPr/>
        <p:txBody>
          <a:bodyPr/>
          <a:lstStyle/>
          <a:p>
            <a:r>
              <a:rPr lang="en-AR"/>
              <a:t>[insert event],</a:t>
            </a:r>
          </a:p>
        </p:txBody>
      </p:sp>
      <p:sp>
        <p:nvSpPr>
          <p:cNvPr id="55" name="Text Placeholder 54">
            <a:extLst>
              <a:ext uri="{FF2B5EF4-FFF2-40B4-BE49-F238E27FC236}">
                <a16:creationId xmlns:a16="http://schemas.microsoft.com/office/drawing/2014/main" id="{9DCAB583-8369-FAF4-1FF0-8D9C7A1B4DA5}"/>
              </a:ext>
            </a:extLst>
          </p:cNvPr>
          <p:cNvSpPr>
            <a:spLocks noGrp="1"/>
          </p:cNvSpPr>
          <p:nvPr>
            <p:ph type="body" sz="quarter" idx="13"/>
          </p:nvPr>
        </p:nvSpPr>
        <p:spPr/>
        <p:txBody>
          <a:bodyPr/>
          <a:lstStyle/>
          <a:p>
            <a:r>
              <a:rPr lang="en-AR"/>
              <a:t>[insert benefits of meeting]</a:t>
            </a:r>
          </a:p>
        </p:txBody>
      </p:sp>
      <p:sp>
        <p:nvSpPr>
          <p:cNvPr id="56" name="Text Placeholder 55">
            <a:extLst>
              <a:ext uri="{FF2B5EF4-FFF2-40B4-BE49-F238E27FC236}">
                <a16:creationId xmlns:a16="http://schemas.microsoft.com/office/drawing/2014/main" id="{7F361653-D664-A205-BF14-916DC0322510}"/>
              </a:ext>
            </a:extLst>
          </p:cNvPr>
          <p:cNvSpPr>
            <a:spLocks noGrp="1"/>
          </p:cNvSpPr>
          <p:nvPr>
            <p:ph type="body" sz="quarter" idx="14"/>
          </p:nvPr>
        </p:nvSpPr>
        <p:spPr/>
        <p:txBody>
          <a:bodyPr/>
          <a:lstStyle/>
          <a:p>
            <a:pPr marL="160020" marR="0" lvl="0" indent="-160020">
              <a:spcBef>
                <a:spcPts val="500"/>
              </a:spcBef>
              <a:spcAft>
                <a:spcPts val="0"/>
              </a:spcAft>
              <a:buFont typeface="Arial" panose="020B0604020202020204" pitchFamily="34" charset="0"/>
              <a:buChar char="•"/>
              <a:tabLst>
                <a:tab pos="1271905" algn="l"/>
              </a:tabLst>
            </a:pPr>
            <a:r>
              <a:rPr lang="en-US" sz="1600">
                <a:solidFill>
                  <a:schemeClr val="tx2"/>
                </a:solidFill>
                <a:effectLst/>
                <a:ea typeface="Calibri" panose="020F0502020204030204" pitchFamily="34" charset="0"/>
                <a:cs typeface="Arial" panose="020B0604020202020204" pitchFamily="34" charset="0"/>
              </a:rPr>
              <a:t>Biologic and biosimilar medicine definitions </a:t>
            </a:r>
            <a:endParaRPr lang="en-AR" sz="1600">
              <a:solidFill>
                <a:schemeClr val="tx2"/>
              </a:solidFill>
              <a:effectLst/>
              <a:ea typeface="Calibri" panose="020F0502020204030204" pitchFamily="34" charset="0"/>
              <a:cs typeface="Arial" panose="020B0604020202020204" pitchFamily="34" charset="0"/>
            </a:endParaRPr>
          </a:p>
          <a:p>
            <a:pPr marL="160020" marR="0" lvl="0" indent="-160020">
              <a:spcBef>
                <a:spcPts val="500"/>
              </a:spcBef>
              <a:spcAft>
                <a:spcPts val="0"/>
              </a:spcAft>
              <a:buFont typeface="Arial" panose="020B0604020202020204" pitchFamily="34" charset="0"/>
              <a:buChar char="•"/>
              <a:tabLst>
                <a:tab pos="1271905" algn="l"/>
              </a:tabLst>
            </a:pPr>
            <a:r>
              <a:rPr lang="en-US" sz="1600">
                <a:solidFill>
                  <a:schemeClr val="tx2"/>
                </a:solidFill>
                <a:effectLst/>
                <a:ea typeface="Calibri" panose="020F0502020204030204" pitchFamily="34" charset="0"/>
                <a:cs typeface="Arial" panose="020B0604020202020204" pitchFamily="34" charset="0"/>
              </a:rPr>
              <a:t>How biologic medicines differs from other medicines </a:t>
            </a:r>
            <a:endParaRPr lang="en-AR" sz="1600">
              <a:solidFill>
                <a:schemeClr val="tx2"/>
              </a:solidFill>
              <a:effectLst/>
              <a:ea typeface="Calibri" panose="020F0502020204030204" pitchFamily="34" charset="0"/>
              <a:cs typeface="Arial" panose="020B0604020202020204" pitchFamily="34" charset="0"/>
            </a:endParaRPr>
          </a:p>
          <a:p>
            <a:pPr marL="160020" marR="0" lvl="0" indent="-160020">
              <a:spcBef>
                <a:spcPts val="500"/>
              </a:spcBef>
              <a:spcAft>
                <a:spcPts val="0"/>
              </a:spcAft>
              <a:buFont typeface="Arial" panose="020B0604020202020204" pitchFamily="34" charset="0"/>
              <a:buChar char="•"/>
              <a:tabLst>
                <a:tab pos="1271905" algn="l"/>
              </a:tabLst>
            </a:pPr>
            <a:r>
              <a:rPr lang="en-US" sz="1600">
                <a:solidFill>
                  <a:schemeClr val="tx2"/>
                </a:solidFill>
                <a:effectLst/>
                <a:ea typeface="Calibri" panose="020F0502020204030204" pitchFamily="34" charset="0"/>
                <a:cs typeface="Arial" panose="020B0604020202020204" pitchFamily="34" charset="0"/>
              </a:rPr>
              <a:t>The biosimilar regulatory pathway for approval</a:t>
            </a:r>
          </a:p>
          <a:p>
            <a:pPr marL="160020" marR="0" lvl="0" indent="-160020">
              <a:spcBef>
                <a:spcPts val="500"/>
              </a:spcBef>
              <a:spcAft>
                <a:spcPts val="0"/>
              </a:spcAft>
              <a:buFont typeface="Arial" panose="020B0604020202020204" pitchFamily="34" charset="0"/>
              <a:buChar char="•"/>
              <a:tabLst>
                <a:tab pos="1271905" algn="l"/>
              </a:tabLst>
            </a:pPr>
            <a:r>
              <a:rPr lang="en-US" sz="1600">
                <a:solidFill>
                  <a:schemeClr val="tx2"/>
                </a:solidFill>
                <a:effectLst/>
                <a:ea typeface="Calibri" panose="020F0502020204030204" pitchFamily="34" charset="0"/>
                <a:cs typeface="Arial" panose="020B0604020202020204" pitchFamily="34" charset="0"/>
              </a:rPr>
              <a:t>The biosimilar clinical pathway and demonstration of </a:t>
            </a:r>
            <a:r>
              <a:rPr lang="en-US" sz="1600" err="1">
                <a:solidFill>
                  <a:schemeClr val="tx2"/>
                </a:solidFill>
                <a:effectLst/>
                <a:ea typeface="Calibri" panose="020F0502020204030204" pitchFamily="34" charset="0"/>
                <a:cs typeface="Arial" panose="020B0604020202020204" pitchFamily="34" charset="0"/>
              </a:rPr>
              <a:t>biosimilarity</a:t>
            </a:r>
            <a:r>
              <a:rPr lang="en-US" sz="1600">
                <a:solidFill>
                  <a:schemeClr val="tx2"/>
                </a:solidFill>
                <a:effectLst/>
                <a:ea typeface="Calibri" panose="020F0502020204030204" pitchFamily="34" charset="0"/>
                <a:cs typeface="Arial" panose="020B0604020202020204" pitchFamily="34" charset="0"/>
              </a:rPr>
              <a:t> </a:t>
            </a:r>
            <a:endParaRPr lang="en-AR" sz="1600">
              <a:solidFill>
                <a:schemeClr val="tx2"/>
              </a:solidFill>
              <a:effectLst/>
              <a:ea typeface="Calibri" panose="020F0502020204030204" pitchFamily="34" charset="0"/>
              <a:cs typeface="Arial" panose="020B0604020202020204" pitchFamily="34" charset="0"/>
            </a:endParaRPr>
          </a:p>
          <a:p>
            <a:pPr marL="160020" marR="0" lvl="0" indent="-160020">
              <a:spcBef>
                <a:spcPts val="500"/>
              </a:spcBef>
              <a:spcAft>
                <a:spcPts val="0"/>
              </a:spcAft>
              <a:buFont typeface="Arial" panose="020B0604020202020204" pitchFamily="34" charset="0"/>
              <a:buChar char="•"/>
              <a:tabLst>
                <a:tab pos="1271905" algn="l"/>
              </a:tabLst>
            </a:pPr>
            <a:r>
              <a:rPr lang="en-US" sz="1600">
                <a:solidFill>
                  <a:schemeClr val="tx2"/>
                </a:solidFill>
                <a:effectLst/>
                <a:ea typeface="Calibri" panose="020F0502020204030204" pitchFamily="34" charset="0"/>
                <a:cs typeface="Arial" panose="020B0604020202020204" pitchFamily="34" charset="0"/>
              </a:rPr>
              <a:t>The impact of biosimilar medicines on the healthcare industry</a:t>
            </a:r>
            <a:br>
              <a:rPr lang="en-US" sz="1600">
                <a:solidFill>
                  <a:schemeClr val="tx2"/>
                </a:solidFill>
                <a:effectLst/>
                <a:ea typeface="Calibri" panose="020F0502020204030204" pitchFamily="34" charset="0"/>
                <a:cs typeface="Arial" panose="020B0604020202020204" pitchFamily="34" charset="0"/>
              </a:rPr>
            </a:br>
            <a:endParaRPr lang="en-AR" sz="1600">
              <a:solidFill>
                <a:schemeClr val="tx2"/>
              </a:solidFill>
              <a:effectLst/>
              <a:ea typeface="Calibri" panose="020F0502020204030204" pitchFamily="34" charset="0"/>
              <a:cs typeface="Arial" panose="020B0604020202020204" pitchFamily="34" charset="0"/>
            </a:endParaRPr>
          </a:p>
          <a:p>
            <a:endParaRPr lang="en-AR" sz="1600">
              <a:solidFill>
                <a:schemeClr val="tx2"/>
              </a:solidFill>
            </a:endParaRPr>
          </a:p>
        </p:txBody>
      </p:sp>
      <p:sp>
        <p:nvSpPr>
          <p:cNvPr id="57" name="Text Placeholder 56">
            <a:extLst>
              <a:ext uri="{FF2B5EF4-FFF2-40B4-BE49-F238E27FC236}">
                <a16:creationId xmlns:a16="http://schemas.microsoft.com/office/drawing/2014/main" id="{77890FA2-FEEE-23A8-8371-55A2199E6660}"/>
              </a:ext>
            </a:extLst>
          </p:cNvPr>
          <p:cNvSpPr>
            <a:spLocks noGrp="1"/>
          </p:cNvSpPr>
          <p:nvPr>
            <p:ph type="body" sz="quarter" idx="15"/>
          </p:nvPr>
        </p:nvSpPr>
        <p:spPr/>
        <p:txBody>
          <a:bodyPr/>
          <a:lstStyle/>
          <a:p>
            <a:r>
              <a:rPr lang="en-AR"/>
              <a:t>[insert contact name]</a:t>
            </a:r>
          </a:p>
        </p:txBody>
      </p:sp>
      <p:sp>
        <p:nvSpPr>
          <p:cNvPr id="58" name="Text Placeholder 57">
            <a:extLst>
              <a:ext uri="{FF2B5EF4-FFF2-40B4-BE49-F238E27FC236}">
                <a16:creationId xmlns:a16="http://schemas.microsoft.com/office/drawing/2014/main" id="{07F463FD-1A67-6023-DC04-FD2FFDE1BFA1}"/>
              </a:ext>
            </a:extLst>
          </p:cNvPr>
          <p:cNvSpPr>
            <a:spLocks noGrp="1"/>
          </p:cNvSpPr>
          <p:nvPr>
            <p:ph type="body" sz="quarter" idx="16"/>
          </p:nvPr>
        </p:nvSpPr>
        <p:spPr/>
        <p:txBody>
          <a:bodyPr/>
          <a:lstStyle/>
          <a:p>
            <a:r>
              <a:rPr lang="en-AR"/>
              <a:t>[insert event]</a:t>
            </a:r>
          </a:p>
        </p:txBody>
      </p:sp>
      <p:sp>
        <p:nvSpPr>
          <p:cNvPr id="59" name="Text Placeholder 58">
            <a:extLst>
              <a:ext uri="{FF2B5EF4-FFF2-40B4-BE49-F238E27FC236}">
                <a16:creationId xmlns:a16="http://schemas.microsoft.com/office/drawing/2014/main" id="{7658431D-0268-9763-4D28-A2368716B994}"/>
              </a:ext>
            </a:extLst>
          </p:cNvPr>
          <p:cNvSpPr>
            <a:spLocks noGrp="1"/>
          </p:cNvSpPr>
          <p:nvPr>
            <p:ph type="body" sz="quarter" idx="17"/>
          </p:nvPr>
        </p:nvSpPr>
        <p:spPr/>
        <p:txBody>
          <a:bodyPr/>
          <a:lstStyle/>
          <a:p>
            <a:r>
              <a:rPr lang="en-AR"/>
              <a:t>[insert Name, insert job]</a:t>
            </a:r>
          </a:p>
        </p:txBody>
      </p:sp>
      <p:sp>
        <p:nvSpPr>
          <p:cNvPr id="12" name="TextBox 11">
            <a:extLst>
              <a:ext uri="{FF2B5EF4-FFF2-40B4-BE49-F238E27FC236}">
                <a16:creationId xmlns:a16="http://schemas.microsoft.com/office/drawing/2014/main" id="{F7434E41-33F2-4587-615C-A10A9E7F8EF9}"/>
              </a:ext>
            </a:extLst>
          </p:cNvPr>
          <p:cNvSpPr txBox="1"/>
          <p:nvPr/>
        </p:nvSpPr>
        <p:spPr>
          <a:xfrm>
            <a:off x="461962" y="5221663"/>
            <a:ext cx="5791202" cy="457035"/>
          </a:xfrm>
          <a:prstGeom prst="rect">
            <a:avLst/>
          </a:prstGeom>
          <a:noFill/>
        </p:spPr>
        <p:txBody>
          <a:bodyPr wrap="square" lIns="0" tIns="0" rIns="0" bIns="0" rtlCol="0">
            <a:noAutofit/>
          </a:bodyPr>
          <a:lstStyle/>
          <a:p>
            <a:pPr>
              <a:spcAft>
                <a:spcPts val="600"/>
              </a:spcAft>
              <a:tabLst>
                <a:tab pos="1271905" algn="l"/>
              </a:tabLst>
            </a:pPr>
            <a:r>
              <a:rPr lang="en-US" sz="1400" i="1">
                <a:effectLst/>
                <a:highlight>
                  <a:srgbClr val="FFFF00"/>
                </a:highlight>
                <a:ea typeface="Calibri" panose="020F0502020204030204" pitchFamily="34" charset="0"/>
                <a:cs typeface="Arial" panose="020B0604020202020204" pitchFamily="34" charset="0"/>
              </a:rPr>
              <a:t>[Delete topics that are not applicable]</a:t>
            </a:r>
            <a:r>
              <a:rPr lang="en-AR" sz="1400" b="1" i="1" spc="-10">
                <a:highlight>
                  <a:srgbClr val="FFFF00"/>
                </a:highlight>
              </a:rPr>
              <a:t> </a:t>
            </a:r>
            <a:r>
              <a:rPr lang="en-US" sz="1400" i="1">
                <a:effectLst/>
                <a:highlight>
                  <a:srgbClr val="FFFF00"/>
                </a:highlight>
                <a:ea typeface="Calibri" panose="020F0502020204030204" pitchFamily="34" charset="0"/>
                <a:cs typeface="Arial" panose="020B0604020202020204" pitchFamily="34" charset="0"/>
              </a:rPr>
              <a:t>[If additional slides are added to the presentation deck, please insert topics]</a:t>
            </a:r>
            <a:endParaRPr lang="en-AR" sz="1400" b="1" i="1" spc="-10"/>
          </a:p>
        </p:txBody>
      </p:sp>
    </p:spTree>
    <p:extLst>
      <p:ext uri="{BB962C8B-B14F-4D97-AF65-F5344CB8AC3E}">
        <p14:creationId xmlns:p14="http://schemas.microsoft.com/office/powerpoint/2010/main" val="184445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245A9-3FE6-5336-74CB-3B4A3871A1A2}"/>
              </a:ext>
            </a:extLst>
          </p:cNvPr>
          <p:cNvSpPr>
            <a:spLocks noGrp="1"/>
          </p:cNvSpPr>
          <p:nvPr>
            <p:ph type="title"/>
          </p:nvPr>
        </p:nvSpPr>
        <p:spPr/>
        <p:txBody>
          <a:bodyPr/>
          <a:lstStyle/>
          <a:p>
            <a:r>
              <a:rPr lang="en-AR" sz="4000"/>
              <a:t>Invitation</a:t>
            </a:r>
          </a:p>
        </p:txBody>
      </p:sp>
      <p:sp>
        <p:nvSpPr>
          <p:cNvPr id="3" name="Text Placeholder 2">
            <a:extLst>
              <a:ext uri="{FF2B5EF4-FFF2-40B4-BE49-F238E27FC236}">
                <a16:creationId xmlns:a16="http://schemas.microsoft.com/office/drawing/2014/main" id="{1B6AE0E9-3426-299C-F31F-42EE97FA8C59}"/>
              </a:ext>
            </a:extLst>
          </p:cNvPr>
          <p:cNvSpPr>
            <a:spLocks noGrp="1"/>
          </p:cNvSpPr>
          <p:nvPr>
            <p:ph type="body" sz="quarter" idx="14"/>
          </p:nvPr>
        </p:nvSpPr>
        <p:spPr/>
        <p:txBody>
          <a:bodyPr/>
          <a:lstStyle/>
          <a:p>
            <a:r>
              <a:rPr lang="en-AR"/>
              <a:t>[insert First Name Surname],</a:t>
            </a:r>
          </a:p>
        </p:txBody>
      </p:sp>
      <p:sp>
        <p:nvSpPr>
          <p:cNvPr id="4" name="Text Placeholder 3">
            <a:extLst>
              <a:ext uri="{FF2B5EF4-FFF2-40B4-BE49-F238E27FC236}">
                <a16:creationId xmlns:a16="http://schemas.microsoft.com/office/drawing/2014/main" id="{D4A8550A-A8EE-F507-DDA0-AA7F876D009A}"/>
              </a:ext>
            </a:extLst>
          </p:cNvPr>
          <p:cNvSpPr>
            <a:spLocks noGrp="1"/>
          </p:cNvSpPr>
          <p:nvPr>
            <p:ph type="body" sz="quarter" idx="15"/>
          </p:nvPr>
        </p:nvSpPr>
        <p:spPr/>
        <p:txBody>
          <a:bodyPr/>
          <a:lstStyle/>
          <a:p>
            <a:r>
              <a:rPr lang="en-US"/>
              <a:t>[Insert event (i.e., train-the-trainer)]</a:t>
            </a:r>
            <a:endParaRPr lang="en-AR"/>
          </a:p>
        </p:txBody>
      </p:sp>
      <p:sp>
        <p:nvSpPr>
          <p:cNvPr id="5" name="Text Placeholder 4">
            <a:extLst>
              <a:ext uri="{FF2B5EF4-FFF2-40B4-BE49-F238E27FC236}">
                <a16:creationId xmlns:a16="http://schemas.microsoft.com/office/drawing/2014/main" id="{E6E1083C-F4D3-9632-AAA5-F0C395EB0823}"/>
              </a:ext>
            </a:extLst>
          </p:cNvPr>
          <p:cNvSpPr>
            <a:spLocks noGrp="1"/>
          </p:cNvSpPr>
          <p:nvPr>
            <p:ph type="body" sz="quarter" idx="16"/>
          </p:nvPr>
        </p:nvSpPr>
        <p:spPr/>
        <p:txBody>
          <a:bodyPr/>
          <a:lstStyle/>
          <a:p>
            <a:r>
              <a:rPr lang="en-AR"/>
              <a:t>[MM/DD/YY]</a:t>
            </a:r>
          </a:p>
        </p:txBody>
      </p:sp>
      <p:sp>
        <p:nvSpPr>
          <p:cNvPr id="6" name="Text Placeholder 5">
            <a:extLst>
              <a:ext uri="{FF2B5EF4-FFF2-40B4-BE49-F238E27FC236}">
                <a16:creationId xmlns:a16="http://schemas.microsoft.com/office/drawing/2014/main" id="{23902D8D-5CE9-C7E9-79F7-D5B6D69DD2B5}"/>
              </a:ext>
            </a:extLst>
          </p:cNvPr>
          <p:cNvSpPr>
            <a:spLocks noGrp="1"/>
          </p:cNvSpPr>
          <p:nvPr>
            <p:ph type="body" sz="quarter" idx="17"/>
          </p:nvPr>
        </p:nvSpPr>
        <p:spPr/>
        <p:txBody>
          <a:bodyPr/>
          <a:lstStyle/>
          <a:p>
            <a:r>
              <a:rPr lang="en-AR"/>
              <a:t>Face-to-Face Meeting </a:t>
            </a:r>
            <a:r>
              <a:rPr lang="en-US"/>
              <a:t>[Insert Venue, City, Country] For Virtual [Insert Virtually]</a:t>
            </a:r>
            <a:endParaRPr lang="en-AR"/>
          </a:p>
        </p:txBody>
      </p:sp>
      <p:sp>
        <p:nvSpPr>
          <p:cNvPr id="7" name="Text Placeholder 6">
            <a:extLst>
              <a:ext uri="{FF2B5EF4-FFF2-40B4-BE49-F238E27FC236}">
                <a16:creationId xmlns:a16="http://schemas.microsoft.com/office/drawing/2014/main" id="{7FB64C58-AEAB-0F53-B1AB-23829BB53A11}"/>
              </a:ext>
            </a:extLst>
          </p:cNvPr>
          <p:cNvSpPr>
            <a:spLocks noGrp="1"/>
          </p:cNvSpPr>
          <p:nvPr>
            <p:ph type="body" sz="quarter" idx="18"/>
          </p:nvPr>
        </p:nvSpPr>
        <p:spPr/>
        <p:txBody>
          <a:bodyPr/>
          <a:lstStyle/>
          <a:p>
            <a:r>
              <a:rPr lang="en-US"/>
              <a:t>[Insert Name, Job Title and Country].</a:t>
            </a:r>
            <a:endParaRPr lang="en-AR"/>
          </a:p>
        </p:txBody>
      </p:sp>
      <p:sp>
        <p:nvSpPr>
          <p:cNvPr id="8" name="Text Placeholder 7">
            <a:extLst>
              <a:ext uri="{FF2B5EF4-FFF2-40B4-BE49-F238E27FC236}">
                <a16:creationId xmlns:a16="http://schemas.microsoft.com/office/drawing/2014/main" id="{7E767730-DD2A-19F6-9615-4F1722BB16FB}"/>
              </a:ext>
            </a:extLst>
          </p:cNvPr>
          <p:cNvSpPr>
            <a:spLocks noGrp="1"/>
          </p:cNvSpPr>
          <p:nvPr>
            <p:ph type="body" sz="quarter" idx="19"/>
          </p:nvPr>
        </p:nvSpPr>
        <p:spPr/>
        <p:txBody>
          <a:bodyPr/>
          <a:lstStyle/>
          <a:p>
            <a:r>
              <a:rPr lang="en-AR" dirty="0"/>
              <a:t>[XXX].</a:t>
            </a:r>
          </a:p>
        </p:txBody>
      </p:sp>
      <p:sp>
        <p:nvSpPr>
          <p:cNvPr id="9" name="Text Placeholder 8">
            <a:extLst>
              <a:ext uri="{FF2B5EF4-FFF2-40B4-BE49-F238E27FC236}">
                <a16:creationId xmlns:a16="http://schemas.microsoft.com/office/drawing/2014/main" id="{929AEBEE-5C97-8EB4-E5ED-CB4869CEF445}"/>
              </a:ext>
            </a:extLst>
          </p:cNvPr>
          <p:cNvSpPr>
            <a:spLocks noGrp="1"/>
          </p:cNvSpPr>
          <p:nvPr>
            <p:ph type="body" sz="quarter" idx="20"/>
          </p:nvPr>
        </p:nvSpPr>
        <p:spPr/>
        <p:txBody>
          <a:bodyPr/>
          <a:lstStyle/>
          <a:p>
            <a:r>
              <a:rPr lang="en-US"/>
              <a:t>[insert agenda]</a:t>
            </a:r>
            <a:endParaRPr lang="en-AR"/>
          </a:p>
        </p:txBody>
      </p:sp>
      <p:sp>
        <p:nvSpPr>
          <p:cNvPr id="10" name="Text Placeholder 9">
            <a:extLst>
              <a:ext uri="{FF2B5EF4-FFF2-40B4-BE49-F238E27FC236}">
                <a16:creationId xmlns:a16="http://schemas.microsoft.com/office/drawing/2014/main" id="{F4E1BC2B-87FC-6313-BB72-EF188A3A933B}"/>
              </a:ext>
            </a:extLst>
          </p:cNvPr>
          <p:cNvSpPr>
            <a:spLocks noGrp="1"/>
          </p:cNvSpPr>
          <p:nvPr>
            <p:ph type="body" sz="quarter" idx="21"/>
          </p:nvPr>
        </p:nvSpPr>
        <p:spPr>
          <a:xfrm>
            <a:off x="5281411" y="4070140"/>
            <a:ext cx="6699969" cy="234604"/>
          </a:xfrm>
        </p:spPr>
        <p:txBody>
          <a:bodyPr/>
          <a:lstStyle/>
          <a:p>
            <a:r>
              <a:rPr lang="en-US"/>
              <a:t>[insert instructions on how attendees can register]</a:t>
            </a:r>
            <a:endParaRPr lang="en-AR"/>
          </a:p>
        </p:txBody>
      </p:sp>
      <p:sp>
        <p:nvSpPr>
          <p:cNvPr id="11" name="Text Placeholder 10">
            <a:extLst>
              <a:ext uri="{FF2B5EF4-FFF2-40B4-BE49-F238E27FC236}">
                <a16:creationId xmlns:a16="http://schemas.microsoft.com/office/drawing/2014/main" id="{8152E909-0E0E-9EE0-852E-B5CEA65945A7}"/>
              </a:ext>
            </a:extLst>
          </p:cNvPr>
          <p:cNvSpPr>
            <a:spLocks noGrp="1"/>
          </p:cNvSpPr>
          <p:nvPr>
            <p:ph type="body" sz="quarter" idx="22"/>
          </p:nvPr>
        </p:nvSpPr>
        <p:spPr/>
        <p:txBody>
          <a:bodyPr/>
          <a:lstStyle/>
          <a:p>
            <a:r>
              <a:rPr lang="en-AR"/>
              <a:t>[insert date] </a:t>
            </a:r>
            <a:r>
              <a:rPr lang="en-US"/>
              <a:t>[For virtual meetings. Following your response, a meeting link will be shared with you]</a:t>
            </a:r>
            <a:endParaRPr lang="en-AR"/>
          </a:p>
        </p:txBody>
      </p:sp>
      <p:sp>
        <p:nvSpPr>
          <p:cNvPr id="12" name="Text Placeholder 11">
            <a:extLst>
              <a:ext uri="{FF2B5EF4-FFF2-40B4-BE49-F238E27FC236}">
                <a16:creationId xmlns:a16="http://schemas.microsoft.com/office/drawing/2014/main" id="{8D7B6646-FDB8-9FD0-6C27-FF9D0002D0CD}"/>
              </a:ext>
            </a:extLst>
          </p:cNvPr>
          <p:cNvSpPr>
            <a:spLocks noGrp="1"/>
          </p:cNvSpPr>
          <p:nvPr>
            <p:ph type="body" sz="quarter" idx="23"/>
          </p:nvPr>
        </p:nvSpPr>
        <p:spPr/>
        <p:txBody>
          <a:bodyPr/>
          <a:lstStyle/>
          <a:p>
            <a:r>
              <a:rPr lang="en-AR"/>
              <a:t>[insert Signature]</a:t>
            </a:r>
          </a:p>
        </p:txBody>
      </p:sp>
      <p:sp>
        <p:nvSpPr>
          <p:cNvPr id="13" name="Text Placeholder 12">
            <a:extLst>
              <a:ext uri="{FF2B5EF4-FFF2-40B4-BE49-F238E27FC236}">
                <a16:creationId xmlns:a16="http://schemas.microsoft.com/office/drawing/2014/main" id="{2F07F254-D8EB-38F2-A9EE-307E9D43FFF3}"/>
              </a:ext>
            </a:extLst>
          </p:cNvPr>
          <p:cNvSpPr>
            <a:spLocks noGrp="1"/>
          </p:cNvSpPr>
          <p:nvPr>
            <p:ph type="body" sz="quarter" idx="24"/>
          </p:nvPr>
        </p:nvSpPr>
        <p:spPr/>
        <p:txBody>
          <a:bodyPr/>
          <a:lstStyle/>
          <a:p>
            <a:r>
              <a:rPr lang="en-AR"/>
              <a:t>[insert Name] [insert Job Title]</a:t>
            </a:r>
          </a:p>
        </p:txBody>
      </p:sp>
    </p:spTree>
    <p:extLst>
      <p:ext uri="{BB962C8B-B14F-4D97-AF65-F5344CB8AC3E}">
        <p14:creationId xmlns:p14="http://schemas.microsoft.com/office/powerpoint/2010/main" val="41454061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A785F9F-2693-DD26-F2BD-39EAF73405C7}"/>
              </a:ext>
            </a:extLst>
          </p:cNvPr>
          <p:cNvSpPr>
            <a:spLocks noGrp="1"/>
          </p:cNvSpPr>
          <p:nvPr>
            <p:ph type="body" sz="quarter" idx="14"/>
          </p:nvPr>
        </p:nvSpPr>
        <p:spPr/>
        <p:txBody>
          <a:bodyPr/>
          <a:lstStyle/>
          <a:p>
            <a:r>
              <a:rPr lang="en-AR"/>
              <a:t>[insert event]</a:t>
            </a:r>
          </a:p>
        </p:txBody>
      </p:sp>
      <p:sp>
        <p:nvSpPr>
          <p:cNvPr id="4" name="Text Placeholder 3">
            <a:extLst>
              <a:ext uri="{FF2B5EF4-FFF2-40B4-BE49-F238E27FC236}">
                <a16:creationId xmlns:a16="http://schemas.microsoft.com/office/drawing/2014/main" id="{0EB1183F-06BD-0DE8-58D1-77758F720235}"/>
              </a:ext>
            </a:extLst>
          </p:cNvPr>
          <p:cNvSpPr>
            <a:spLocks noGrp="1"/>
          </p:cNvSpPr>
          <p:nvPr>
            <p:ph type="body" sz="quarter" idx="20"/>
          </p:nvPr>
        </p:nvSpPr>
        <p:spPr/>
        <p:txBody>
          <a:bodyPr/>
          <a:lstStyle/>
          <a:p>
            <a:r>
              <a:rPr lang="en-AR"/>
              <a:t>[insert event]</a:t>
            </a:r>
          </a:p>
        </p:txBody>
      </p:sp>
      <p:sp>
        <p:nvSpPr>
          <p:cNvPr id="5" name="Text Placeholder 4">
            <a:extLst>
              <a:ext uri="{FF2B5EF4-FFF2-40B4-BE49-F238E27FC236}">
                <a16:creationId xmlns:a16="http://schemas.microsoft.com/office/drawing/2014/main" id="{328C6763-7170-6E1D-EC6D-D7D08C28F519}"/>
              </a:ext>
            </a:extLst>
          </p:cNvPr>
          <p:cNvSpPr>
            <a:spLocks noGrp="1"/>
          </p:cNvSpPr>
          <p:nvPr>
            <p:ph type="body" sz="quarter" idx="21"/>
          </p:nvPr>
        </p:nvSpPr>
        <p:spPr/>
        <p:txBody>
          <a:bodyPr/>
          <a:lstStyle/>
          <a:p>
            <a:r>
              <a:rPr lang="en-AR"/>
              <a:t>[insert objective 1]</a:t>
            </a:r>
          </a:p>
          <a:p>
            <a:r>
              <a:rPr lang="en-AR"/>
              <a:t>[insert objective 2]</a:t>
            </a:r>
          </a:p>
          <a:p>
            <a:r>
              <a:rPr lang="en-AR"/>
              <a:t>[insert objective 3]</a:t>
            </a:r>
          </a:p>
          <a:p>
            <a:pPr marL="0" indent="0">
              <a:buNone/>
            </a:pPr>
            <a:endParaRPr lang="en-AR"/>
          </a:p>
        </p:txBody>
      </p:sp>
      <p:sp>
        <p:nvSpPr>
          <p:cNvPr id="6" name="Text Placeholder 5">
            <a:extLst>
              <a:ext uri="{FF2B5EF4-FFF2-40B4-BE49-F238E27FC236}">
                <a16:creationId xmlns:a16="http://schemas.microsoft.com/office/drawing/2014/main" id="{4D98B3DB-E7BF-E34D-4B32-347CECC002D9}"/>
              </a:ext>
            </a:extLst>
          </p:cNvPr>
          <p:cNvSpPr>
            <a:spLocks noGrp="1"/>
          </p:cNvSpPr>
          <p:nvPr>
            <p:ph type="body" sz="quarter" idx="23"/>
          </p:nvPr>
        </p:nvSpPr>
        <p:spPr/>
        <p:txBody>
          <a:bodyPr/>
          <a:lstStyle/>
          <a:p>
            <a:r>
              <a:rPr lang="en-AR"/>
              <a:t>[insert Signature]</a:t>
            </a:r>
          </a:p>
        </p:txBody>
      </p:sp>
      <p:sp>
        <p:nvSpPr>
          <p:cNvPr id="7" name="Text Placeholder 6">
            <a:extLst>
              <a:ext uri="{FF2B5EF4-FFF2-40B4-BE49-F238E27FC236}">
                <a16:creationId xmlns:a16="http://schemas.microsoft.com/office/drawing/2014/main" id="{725C3196-44E0-85E6-41A3-8E51382B44BA}"/>
              </a:ext>
            </a:extLst>
          </p:cNvPr>
          <p:cNvSpPr>
            <a:spLocks noGrp="1"/>
          </p:cNvSpPr>
          <p:nvPr>
            <p:ph type="body" sz="quarter" idx="24"/>
          </p:nvPr>
        </p:nvSpPr>
        <p:spPr/>
        <p:txBody>
          <a:bodyPr/>
          <a:lstStyle/>
          <a:p>
            <a:r>
              <a:rPr lang="en-AR"/>
              <a:t>[insert Name, Role, Country]</a:t>
            </a:r>
          </a:p>
        </p:txBody>
      </p:sp>
      <p:sp>
        <p:nvSpPr>
          <p:cNvPr id="2" name="Title 1">
            <a:extLst>
              <a:ext uri="{FF2B5EF4-FFF2-40B4-BE49-F238E27FC236}">
                <a16:creationId xmlns:a16="http://schemas.microsoft.com/office/drawing/2014/main" id="{B3F175ED-DC42-F870-15BC-1B5B1ED0079E}"/>
              </a:ext>
            </a:extLst>
          </p:cNvPr>
          <p:cNvSpPr>
            <a:spLocks noGrp="1"/>
          </p:cNvSpPr>
          <p:nvPr>
            <p:ph type="title"/>
          </p:nvPr>
        </p:nvSpPr>
        <p:spPr/>
        <p:txBody>
          <a:bodyPr/>
          <a:lstStyle/>
          <a:p>
            <a:r>
              <a:rPr lang="en-AR" sz="4000"/>
              <a:t>Welcome Letter</a:t>
            </a:r>
          </a:p>
        </p:txBody>
      </p:sp>
    </p:spTree>
    <p:extLst>
      <p:ext uri="{BB962C8B-B14F-4D97-AF65-F5344CB8AC3E}">
        <p14:creationId xmlns:p14="http://schemas.microsoft.com/office/powerpoint/2010/main" val="325696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806B8-0698-CF1B-A69A-892191B89496}"/>
              </a:ext>
            </a:extLst>
          </p:cNvPr>
          <p:cNvSpPr>
            <a:spLocks noGrp="1"/>
          </p:cNvSpPr>
          <p:nvPr>
            <p:ph type="title"/>
          </p:nvPr>
        </p:nvSpPr>
        <p:spPr>
          <a:xfrm>
            <a:off x="6667500" y="450511"/>
            <a:ext cx="5201700" cy="461736"/>
          </a:xfrm>
        </p:spPr>
        <p:txBody>
          <a:bodyPr>
            <a:normAutofit/>
          </a:bodyPr>
          <a:lstStyle/>
          <a:p>
            <a:r>
              <a:rPr lang="en-GB"/>
              <a:t>Contents</a:t>
            </a:r>
          </a:p>
        </p:txBody>
      </p:sp>
      <p:sp>
        <p:nvSpPr>
          <p:cNvPr id="3" name="Content Placeholder 2">
            <a:extLst>
              <a:ext uri="{FF2B5EF4-FFF2-40B4-BE49-F238E27FC236}">
                <a16:creationId xmlns:a16="http://schemas.microsoft.com/office/drawing/2014/main" id="{7155DD50-E332-6570-C807-F3D1F11DFE09}"/>
              </a:ext>
            </a:extLst>
          </p:cNvPr>
          <p:cNvSpPr>
            <a:spLocks noGrp="1"/>
          </p:cNvSpPr>
          <p:nvPr>
            <p:ph idx="1"/>
          </p:nvPr>
        </p:nvSpPr>
        <p:spPr>
          <a:xfrm>
            <a:off x="6667500" y="1117603"/>
            <a:ext cx="5201700" cy="5583236"/>
          </a:xfrm>
        </p:spPr>
        <p:txBody>
          <a:bodyPr/>
          <a:lstStyle/>
          <a:p>
            <a:pPr marL="0" indent="0">
              <a:spcBef>
                <a:spcPts val="600"/>
              </a:spcBef>
            </a:pPr>
            <a:r>
              <a:rPr lang="en-GB" sz="1600" b="1">
                <a:solidFill>
                  <a:schemeClr val="accent2"/>
                </a:solidFill>
              </a:rPr>
              <a:t>1 Planning your meeting</a:t>
            </a:r>
          </a:p>
          <a:p>
            <a:pPr marL="525463" indent="-296863">
              <a:spcBef>
                <a:spcPts val="600"/>
              </a:spcBef>
              <a:buFont typeface="Arial" panose="020B0604020202020204" pitchFamily="34" charset="0"/>
              <a:buChar char="•"/>
            </a:pPr>
            <a:r>
              <a:rPr lang="en-GB" sz="1200"/>
              <a:t>Meeting milestones planner </a:t>
            </a:r>
          </a:p>
          <a:p>
            <a:pPr marL="525463" indent="-296863">
              <a:spcBef>
                <a:spcPts val="600"/>
              </a:spcBef>
              <a:buFont typeface="Arial" panose="020B0604020202020204" pitchFamily="34" charset="0"/>
              <a:buChar char="•"/>
            </a:pPr>
            <a:r>
              <a:rPr lang="en-GB" sz="1200"/>
              <a:t>Top tips on delivering engaging online meetings</a:t>
            </a:r>
          </a:p>
          <a:p>
            <a:pPr marL="525463" indent="-296863">
              <a:spcBef>
                <a:spcPts val="600"/>
              </a:spcBef>
              <a:buFont typeface="Arial" panose="020B0604020202020204" pitchFamily="34" charset="0"/>
              <a:buChar char="•"/>
            </a:pPr>
            <a:r>
              <a:rPr lang="en-GB" sz="1200"/>
              <a:t>Top tips on delivering engaging face-to-face meetings</a:t>
            </a:r>
          </a:p>
          <a:p>
            <a:pPr marL="0" indent="0">
              <a:spcBef>
                <a:spcPts val="600"/>
              </a:spcBef>
            </a:pPr>
            <a:r>
              <a:rPr lang="en-GB" sz="1600" b="1">
                <a:solidFill>
                  <a:schemeClr val="accent2"/>
                </a:solidFill>
              </a:rPr>
              <a:t>2 Pre-meeting materials </a:t>
            </a:r>
            <a:endParaRPr lang="en-GB" sz="1400" b="1">
              <a:solidFill>
                <a:schemeClr val="accent2"/>
              </a:solidFill>
            </a:endParaRPr>
          </a:p>
          <a:p>
            <a:pPr marL="525463" indent="-296863">
              <a:spcBef>
                <a:spcPts val="600"/>
              </a:spcBef>
              <a:buFont typeface="Arial" panose="020B0604020202020204" pitchFamily="34" charset="0"/>
              <a:buChar char="•"/>
            </a:pPr>
            <a:r>
              <a:rPr lang="en-GB" sz="1200"/>
              <a:t>Save the Date</a:t>
            </a:r>
          </a:p>
          <a:p>
            <a:pPr marL="525463" indent="-296863">
              <a:spcBef>
                <a:spcPts val="600"/>
              </a:spcBef>
              <a:buFont typeface="Arial" panose="020B0604020202020204" pitchFamily="34" charset="0"/>
              <a:buChar char="•"/>
            </a:pPr>
            <a:r>
              <a:rPr lang="en-GB" sz="1200"/>
              <a:t>Invitation </a:t>
            </a:r>
          </a:p>
          <a:p>
            <a:pPr marL="0" indent="0">
              <a:spcBef>
                <a:spcPts val="600"/>
              </a:spcBef>
            </a:pPr>
            <a:r>
              <a:rPr lang="en-GB" sz="1600" b="1">
                <a:solidFill>
                  <a:schemeClr val="accent2"/>
                </a:solidFill>
              </a:rPr>
              <a:t>3 Meeting materials</a:t>
            </a:r>
          </a:p>
          <a:p>
            <a:pPr marL="525463" indent="-296863">
              <a:spcBef>
                <a:spcPts val="600"/>
              </a:spcBef>
              <a:buFont typeface="Arial" panose="020B0604020202020204" pitchFamily="34" charset="0"/>
              <a:buChar char="•"/>
            </a:pPr>
            <a:r>
              <a:rPr lang="en-GB" sz="1200"/>
              <a:t>Welcome letter  </a:t>
            </a:r>
          </a:p>
          <a:p>
            <a:pPr marL="525463" indent="-296863">
              <a:spcBef>
                <a:spcPts val="600"/>
              </a:spcBef>
              <a:buFont typeface="Arial" panose="020B0604020202020204" pitchFamily="34" charset="0"/>
              <a:buChar char="•"/>
            </a:pPr>
            <a:r>
              <a:rPr lang="en-GB" sz="1200"/>
              <a:t>Agenda </a:t>
            </a:r>
          </a:p>
          <a:p>
            <a:pPr marL="525463" indent="-296863">
              <a:spcBef>
                <a:spcPts val="600"/>
              </a:spcBef>
              <a:buFont typeface="Arial" panose="020B0604020202020204" pitchFamily="34" charset="0"/>
              <a:buChar char="•"/>
            </a:pPr>
            <a:r>
              <a:rPr lang="en-GB" sz="1200"/>
              <a:t>Name badge</a:t>
            </a:r>
          </a:p>
          <a:p>
            <a:pPr marL="525463" indent="-296863">
              <a:spcBef>
                <a:spcPts val="600"/>
              </a:spcBef>
              <a:buFont typeface="Arial" panose="020B0604020202020204" pitchFamily="34" charset="0"/>
              <a:buChar char="•"/>
            </a:pPr>
            <a:r>
              <a:rPr lang="en-GB" sz="1200"/>
              <a:t>Question cards </a:t>
            </a:r>
          </a:p>
          <a:p>
            <a:pPr marL="525463" indent="-296863">
              <a:spcBef>
                <a:spcPts val="600"/>
              </a:spcBef>
              <a:buFont typeface="Arial" panose="020B0604020202020204" pitchFamily="34" charset="0"/>
              <a:buChar char="•"/>
            </a:pPr>
            <a:r>
              <a:rPr lang="en-GB" sz="1200"/>
              <a:t>Training content</a:t>
            </a:r>
          </a:p>
          <a:p>
            <a:pPr marL="525463" indent="-296863">
              <a:spcBef>
                <a:spcPts val="600"/>
              </a:spcBef>
              <a:buFont typeface="Arial" panose="020B0604020202020204" pitchFamily="34" charset="0"/>
              <a:buChar char="•"/>
            </a:pPr>
            <a:r>
              <a:rPr lang="en-GB" sz="1200"/>
              <a:t>Sign-in sheet</a:t>
            </a:r>
          </a:p>
          <a:p>
            <a:pPr marL="0" indent="0">
              <a:spcBef>
                <a:spcPts val="600"/>
              </a:spcBef>
            </a:pPr>
            <a:r>
              <a:rPr lang="en-GB" sz="1600" b="1">
                <a:solidFill>
                  <a:schemeClr val="accent2"/>
                </a:solidFill>
              </a:rPr>
              <a:t>4 Post-meeting materials</a:t>
            </a:r>
          </a:p>
          <a:p>
            <a:pPr marL="525463" indent="-296863">
              <a:spcBef>
                <a:spcPts val="600"/>
              </a:spcBef>
              <a:buFont typeface="Arial" panose="020B0604020202020204" pitchFamily="34" charset="0"/>
              <a:buChar char="•"/>
            </a:pPr>
            <a:r>
              <a:rPr lang="en-GB" sz="1200"/>
              <a:t>Thank you letter </a:t>
            </a:r>
          </a:p>
          <a:p>
            <a:pPr marL="525463" indent="-296863">
              <a:spcBef>
                <a:spcPts val="600"/>
              </a:spcBef>
              <a:buFont typeface="Arial" panose="020B0604020202020204" pitchFamily="34" charset="0"/>
              <a:buChar char="•"/>
            </a:pPr>
            <a:r>
              <a:rPr lang="en-GB" sz="1200"/>
              <a:t>Evaluation form</a:t>
            </a:r>
          </a:p>
          <a:p>
            <a:pPr marL="525463" indent="-296863">
              <a:spcBef>
                <a:spcPts val="600"/>
              </a:spcBef>
              <a:buFont typeface="Arial" panose="020B0604020202020204" pitchFamily="34" charset="0"/>
              <a:buChar char="•"/>
            </a:pPr>
            <a:r>
              <a:rPr lang="en-GB" sz="1200"/>
              <a:t>Certificate of Attendance </a:t>
            </a:r>
          </a:p>
          <a:p>
            <a:pPr marL="0" indent="0">
              <a:spcBef>
                <a:spcPts val="600"/>
              </a:spcBef>
            </a:pPr>
            <a:r>
              <a:rPr lang="en-GB" sz="1600" b="1">
                <a:solidFill>
                  <a:schemeClr val="accent2"/>
                </a:solidFill>
              </a:rPr>
              <a:t>5 Contact</a:t>
            </a:r>
          </a:p>
          <a:p>
            <a:pPr marL="0" indent="0">
              <a:spcBef>
                <a:spcPts val="600"/>
              </a:spcBef>
            </a:pPr>
            <a:r>
              <a:rPr lang="en-GB" sz="1600" b="1">
                <a:solidFill>
                  <a:schemeClr val="accent2"/>
                </a:solidFill>
              </a:rPr>
              <a:t>6 Templates</a:t>
            </a:r>
          </a:p>
        </p:txBody>
      </p:sp>
      <p:sp>
        <p:nvSpPr>
          <p:cNvPr id="5" name="Rectangle 4">
            <a:hlinkClick r:id="rId2" action="ppaction://hlinksldjump"/>
            <a:extLst>
              <a:ext uri="{FF2B5EF4-FFF2-40B4-BE49-F238E27FC236}">
                <a16:creationId xmlns:a16="http://schemas.microsoft.com/office/drawing/2014/main" id="{29858C35-D86A-92A0-FE28-ADBFE33EF410}"/>
              </a:ext>
            </a:extLst>
          </p:cNvPr>
          <p:cNvSpPr/>
          <p:nvPr/>
        </p:nvSpPr>
        <p:spPr>
          <a:xfrm>
            <a:off x="6667500" y="1053503"/>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7" name="Rectangle 6">
            <a:hlinkClick r:id="rId3" action="ppaction://hlinksldjump"/>
            <a:extLst>
              <a:ext uri="{FF2B5EF4-FFF2-40B4-BE49-F238E27FC236}">
                <a16:creationId xmlns:a16="http://schemas.microsoft.com/office/drawing/2014/main" id="{78A5452F-00FF-C1AB-014E-401C9683F5C1}"/>
              </a:ext>
            </a:extLst>
          </p:cNvPr>
          <p:cNvSpPr/>
          <p:nvPr/>
        </p:nvSpPr>
        <p:spPr>
          <a:xfrm>
            <a:off x="6667500" y="2165501"/>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6" name="Rectangle 5">
            <a:hlinkClick r:id="rId4" action="ppaction://hlinksldjump"/>
            <a:extLst>
              <a:ext uri="{FF2B5EF4-FFF2-40B4-BE49-F238E27FC236}">
                <a16:creationId xmlns:a16="http://schemas.microsoft.com/office/drawing/2014/main" id="{E0A2239B-E479-EC3A-1AAF-E4106AF6ED55}"/>
              </a:ext>
            </a:extLst>
          </p:cNvPr>
          <p:cNvSpPr/>
          <p:nvPr/>
        </p:nvSpPr>
        <p:spPr>
          <a:xfrm>
            <a:off x="6667500" y="2951883"/>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8" name="Rectangle 7">
            <a:hlinkClick r:id="rId5" action="ppaction://hlinksldjump"/>
            <a:extLst>
              <a:ext uri="{FF2B5EF4-FFF2-40B4-BE49-F238E27FC236}">
                <a16:creationId xmlns:a16="http://schemas.microsoft.com/office/drawing/2014/main" id="{B5630A77-7848-8360-3A01-4678837397D1}"/>
              </a:ext>
            </a:extLst>
          </p:cNvPr>
          <p:cNvSpPr/>
          <p:nvPr/>
        </p:nvSpPr>
        <p:spPr>
          <a:xfrm>
            <a:off x="6667500" y="4736824"/>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9" name="Rectangle 8">
            <a:hlinkClick r:id="rId6" action="ppaction://hlinksldjump"/>
            <a:extLst>
              <a:ext uri="{FF2B5EF4-FFF2-40B4-BE49-F238E27FC236}">
                <a16:creationId xmlns:a16="http://schemas.microsoft.com/office/drawing/2014/main" id="{1F852091-0C3E-DB45-D960-4BEDD6AF3DC1}"/>
              </a:ext>
            </a:extLst>
          </p:cNvPr>
          <p:cNvSpPr/>
          <p:nvPr/>
        </p:nvSpPr>
        <p:spPr>
          <a:xfrm>
            <a:off x="6667500" y="5804497"/>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4" name="Rectangle 3">
            <a:hlinkClick r:id="rId7" action="ppaction://hlinksldjump"/>
            <a:extLst>
              <a:ext uri="{FF2B5EF4-FFF2-40B4-BE49-F238E27FC236}">
                <a16:creationId xmlns:a16="http://schemas.microsoft.com/office/drawing/2014/main" id="{85E4C7B7-36BF-554E-9BF7-B8E3FAFE05D9}"/>
              </a:ext>
            </a:extLst>
          </p:cNvPr>
          <p:cNvSpPr/>
          <p:nvPr/>
        </p:nvSpPr>
        <p:spPr>
          <a:xfrm>
            <a:off x="6667500" y="6127060"/>
            <a:ext cx="2411186" cy="322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900182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67CA7-E612-1A70-1956-E21184C2578C}"/>
              </a:ext>
            </a:extLst>
          </p:cNvPr>
          <p:cNvSpPr>
            <a:spLocks noGrp="1"/>
          </p:cNvSpPr>
          <p:nvPr>
            <p:ph type="title"/>
          </p:nvPr>
        </p:nvSpPr>
        <p:spPr/>
        <p:txBody>
          <a:bodyPr/>
          <a:lstStyle/>
          <a:p>
            <a:r>
              <a:rPr lang="en-AR" sz="4000"/>
              <a:t>Agenda</a:t>
            </a:r>
          </a:p>
        </p:txBody>
      </p:sp>
      <p:sp>
        <p:nvSpPr>
          <p:cNvPr id="35" name="Text Placeholder 34">
            <a:extLst>
              <a:ext uri="{FF2B5EF4-FFF2-40B4-BE49-F238E27FC236}">
                <a16:creationId xmlns:a16="http://schemas.microsoft.com/office/drawing/2014/main" id="{E59A06D9-0DB3-C5B9-FBDD-6A81F5FB3772}"/>
              </a:ext>
            </a:extLst>
          </p:cNvPr>
          <p:cNvSpPr>
            <a:spLocks noGrp="1"/>
          </p:cNvSpPr>
          <p:nvPr>
            <p:ph type="body" sz="quarter" idx="13"/>
          </p:nvPr>
        </p:nvSpPr>
        <p:spPr/>
        <p:txBody>
          <a:bodyPr/>
          <a:lstStyle/>
          <a:p>
            <a:r>
              <a:rPr lang="en-AR"/>
              <a:t>[insert meeting title]</a:t>
            </a:r>
          </a:p>
        </p:txBody>
      </p:sp>
      <p:sp>
        <p:nvSpPr>
          <p:cNvPr id="36" name="Text Placeholder 35">
            <a:extLst>
              <a:ext uri="{FF2B5EF4-FFF2-40B4-BE49-F238E27FC236}">
                <a16:creationId xmlns:a16="http://schemas.microsoft.com/office/drawing/2014/main" id="{747D3BE6-3672-A771-7417-8A0014FA461C}"/>
              </a:ext>
            </a:extLst>
          </p:cNvPr>
          <p:cNvSpPr>
            <a:spLocks noGrp="1"/>
          </p:cNvSpPr>
          <p:nvPr>
            <p:ph type="body" sz="quarter" idx="14"/>
          </p:nvPr>
        </p:nvSpPr>
        <p:spPr/>
        <p:txBody>
          <a:bodyPr/>
          <a:lstStyle/>
          <a:p>
            <a:r>
              <a:rPr lang="en-AR"/>
              <a:t>[insert meeting, date, time, and venue]</a:t>
            </a:r>
          </a:p>
        </p:txBody>
      </p:sp>
      <p:sp>
        <p:nvSpPr>
          <p:cNvPr id="37" name="Text Placeholder 36">
            <a:extLst>
              <a:ext uri="{FF2B5EF4-FFF2-40B4-BE49-F238E27FC236}">
                <a16:creationId xmlns:a16="http://schemas.microsoft.com/office/drawing/2014/main" id="{B3360EB0-40AD-9566-DD57-811E128E81BF}"/>
              </a:ext>
            </a:extLst>
          </p:cNvPr>
          <p:cNvSpPr>
            <a:spLocks noGrp="1"/>
          </p:cNvSpPr>
          <p:nvPr>
            <p:ph type="body" sz="quarter" idx="15"/>
          </p:nvPr>
        </p:nvSpPr>
        <p:spPr/>
        <p:txBody>
          <a:bodyPr/>
          <a:lstStyle/>
          <a:p>
            <a:r>
              <a:rPr lang="en-AR"/>
              <a:t>[insert meeting objectives]</a:t>
            </a:r>
          </a:p>
        </p:txBody>
      </p:sp>
      <p:sp>
        <p:nvSpPr>
          <p:cNvPr id="38" name="Text Placeholder 37">
            <a:extLst>
              <a:ext uri="{FF2B5EF4-FFF2-40B4-BE49-F238E27FC236}">
                <a16:creationId xmlns:a16="http://schemas.microsoft.com/office/drawing/2014/main" id="{AF05DC9A-FCA0-2547-46FE-93D8EBB38799}"/>
              </a:ext>
            </a:extLst>
          </p:cNvPr>
          <p:cNvSpPr>
            <a:spLocks noGrp="1"/>
          </p:cNvSpPr>
          <p:nvPr>
            <p:ph type="body" sz="quarter" idx="16"/>
          </p:nvPr>
        </p:nvSpPr>
        <p:spPr/>
        <p:txBody>
          <a:bodyPr/>
          <a:lstStyle/>
          <a:p>
            <a:r>
              <a:rPr lang="en-AR"/>
              <a:t>XX:XX</a:t>
            </a:r>
          </a:p>
        </p:txBody>
      </p:sp>
      <p:sp>
        <p:nvSpPr>
          <p:cNvPr id="39" name="Text Placeholder 38">
            <a:extLst>
              <a:ext uri="{FF2B5EF4-FFF2-40B4-BE49-F238E27FC236}">
                <a16:creationId xmlns:a16="http://schemas.microsoft.com/office/drawing/2014/main" id="{0694A34E-139F-D248-BA59-C8336C17F5EF}"/>
              </a:ext>
            </a:extLst>
          </p:cNvPr>
          <p:cNvSpPr>
            <a:spLocks noGrp="1"/>
          </p:cNvSpPr>
          <p:nvPr>
            <p:ph type="body" sz="quarter" idx="17"/>
          </p:nvPr>
        </p:nvSpPr>
        <p:spPr/>
        <p:txBody>
          <a:bodyPr/>
          <a:lstStyle/>
          <a:p>
            <a:r>
              <a:rPr lang="en-AR"/>
              <a:t>XX:XX</a:t>
            </a:r>
          </a:p>
          <a:p>
            <a:endParaRPr lang="en-AR"/>
          </a:p>
        </p:txBody>
      </p:sp>
      <p:sp>
        <p:nvSpPr>
          <p:cNvPr id="40" name="Text Placeholder 39">
            <a:extLst>
              <a:ext uri="{FF2B5EF4-FFF2-40B4-BE49-F238E27FC236}">
                <a16:creationId xmlns:a16="http://schemas.microsoft.com/office/drawing/2014/main" id="{796D6A34-7257-B37E-C742-C6C2518C8A96}"/>
              </a:ext>
            </a:extLst>
          </p:cNvPr>
          <p:cNvSpPr>
            <a:spLocks noGrp="1"/>
          </p:cNvSpPr>
          <p:nvPr>
            <p:ph type="body" sz="quarter" idx="18"/>
          </p:nvPr>
        </p:nvSpPr>
        <p:spPr/>
        <p:txBody>
          <a:bodyPr/>
          <a:lstStyle/>
          <a:p>
            <a:r>
              <a:rPr lang="en-AR"/>
              <a:t>XX:XX</a:t>
            </a:r>
          </a:p>
          <a:p>
            <a:endParaRPr lang="en-AR"/>
          </a:p>
        </p:txBody>
      </p:sp>
      <p:sp>
        <p:nvSpPr>
          <p:cNvPr id="41" name="Text Placeholder 40">
            <a:extLst>
              <a:ext uri="{FF2B5EF4-FFF2-40B4-BE49-F238E27FC236}">
                <a16:creationId xmlns:a16="http://schemas.microsoft.com/office/drawing/2014/main" id="{1379B82A-F59D-EF94-639A-A290F0B64289}"/>
              </a:ext>
            </a:extLst>
          </p:cNvPr>
          <p:cNvSpPr>
            <a:spLocks noGrp="1"/>
          </p:cNvSpPr>
          <p:nvPr>
            <p:ph type="body" sz="quarter" idx="19"/>
          </p:nvPr>
        </p:nvSpPr>
        <p:spPr/>
        <p:txBody>
          <a:bodyPr/>
          <a:lstStyle/>
          <a:p>
            <a:r>
              <a:rPr lang="en-AR"/>
              <a:t>XX:XX</a:t>
            </a:r>
          </a:p>
          <a:p>
            <a:endParaRPr lang="en-AR"/>
          </a:p>
        </p:txBody>
      </p:sp>
      <p:sp>
        <p:nvSpPr>
          <p:cNvPr id="42" name="Text Placeholder 41">
            <a:extLst>
              <a:ext uri="{FF2B5EF4-FFF2-40B4-BE49-F238E27FC236}">
                <a16:creationId xmlns:a16="http://schemas.microsoft.com/office/drawing/2014/main" id="{E52829F4-69FA-89D0-E7D1-BE5BDB602BAF}"/>
              </a:ext>
            </a:extLst>
          </p:cNvPr>
          <p:cNvSpPr>
            <a:spLocks noGrp="1"/>
          </p:cNvSpPr>
          <p:nvPr>
            <p:ph type="body" sz="quarter" idx="20"/>
          </p:nvPr>
        </p:nvSpPr>
        <p:spPr/>
        <p:txBody>
          <a:bodyPr/>
          <a:lstStyle/>
          <a:p>
            <a:r>
              <a:rPr lang="en-AR"/>
              <a:t>XX:XX</a:t>
            </a:r>
          </a:p>
          <a:p>
            <a:endParaRPr lang="en-AR"/>
          </a:p>
        </p:txBody>
      </p:sp>
      <p:sp>
        <p:nvSpPr>
          <p:cNvPr id="43" name="Text Placeholder 42">
            <a:extLst>
              <a:ext uri="{FF2B5EF4-FFF2-40B4-BE49-F238E27FC236}">
                <a16:creationId xmlns:a16="http://schemas.microsoft.com/office/drawing/2014/main" id="{4D37F33F-7CD2-5BCF-0E7E-AC34858B945F}"/>
              </a:ext>
            </a:extLst>
          </p:cNvPr>
          <p:cNvSpPr>
            <a:spLocks noGrp="1"/>
          </p:cNvSpPr>
          <p:nvPr>
            <p:ph type="body" sz="quarter" idx="21"/>
          </p:nvPr>
        </p:nvSpPr>
        <p:spPr/>
        <p:txBody>
          <a:bodyPr/>
          <a:lstStyle/>
          <a:p>
            <a:r>
              <a:rPr lang="en-AR"/>
              <a:t>XX:XX</a:t>
            </a:r>
          </a:p>
          <a:p>
            <a:endParaRPr lang="en-AR"/>
          </a:p>
        </p:txBody>
      </p:sp>
      <p:sp>
        <p:nvSpPr>
          <p:cNvPr id="44" name="Text Placeholder 43">
            <a:extLst>
              <a:ext uri="{FF2B5EF4-FFF2-40B4-BE49-F238E27FC236}">
                <a16:creationId xmlns:a16="http://schemas.microsoft.com/office/drawing/2014/main" id="{93443ADB-8C7F-C847-BE32-B81045E96189}"/>
              </a:ext>
            </a:extLst>
          </p:cNvPr>
          <p:cNvSpPr>
            <a:spLocks noGrp="1"/>
          </p:cNvSpPr>
          <p:nvPr>
            <p:ph type="body" sz="quarter" idx="22"/>
          </p:nvPr>
        </p:nvSpPr>
        <p:spPr/>
        <p:txBody>
          <a:bodyPr/>
          <a:lstStyle/>
          <a:p>
            <a:r>
              <a:rPr lang="en-US"/>
              <a:t>X</a:t>
            </a:r>
            <a:r>
              <a:rPr lang="en-AR"/>
              <a:t>X:XX</a:t>
            </a:r>
          </a:p>
        </p:txBody>
      </p:sp>
      <p:sp>
        <p:nvSpPr>
          <p:cNvPr id="45" name="Text Placeholder 44">
            <a:extLst>
              <a:ext uri="{FF2B5EF4-FFF2-40B4-BE49-F238E27FC236}">
                <a16:creationId xmlns:a16="http://schemas.microsoft.com/office/drawing/2014/main" id="{101F91B6-30E7-9D69-6575-47C8E19EF940}"/>
              </a:ext>
            </a:extLst>
          </p:cNvPr>
          <p:cNvSpPr>
            <a:spLocks noGrp="1"/>
          </p:cNvSpPr>
          <p:nvPr>
            <p:ph type="body" sz="quarter" idx="23"/>
          </p:nvPr>
        </p:nvSpPr>
        <p:spPr/>
        <p:txBody>
          <a:bodyPr/>
          <a:lstStyle/>
          <a:p>
            <a:r>
              <a:rPr lang="en-AR"/>
              <a:t>XX:XX</a:t>
            </a:r>
          </a:p>
          <a:p>
            <a:endParaRPr lang="en-AR"/>
          </a:p>
        </p:txBody>
      </p:sp>
      <p:sp>
        <p:nvSpPr>
          <p:cNvPr id="46" name="Text Placeholder 45">
            <a:extLst>
              <a:ext uri="{FF2B5EF4-FFF2-40B4-BE49-F238E27FC236}">
                <a16:creationId xmlns:a16="http://schemas.microsoft.com/office/drawing/2014/main" id="{F45D3C62-9597-88C2-B717-9248F6CC09B4}"/>
              </a:ext>
            </a:extLst>
          </p:cNvPr>
          <p:cNvSpPr>
            <a:spLocks noGrp="1"/>
          </p:cNvSpPr>
          <p:nvPr>
            <p:ph type="body" sz="quarter" idx="24"/>
          </p:nvPr>
        </p:nvSpPr>
        <p:spPr/>
        <p:txBody>
          <a:bodyPr/>
          <a:lstStyle/>
          <a:p>
            <a:r>
              <a:rPr lang="en-AR"/>
              <a:t>XX:XX</a:t>
            </a:r>
          </a:p>
          <a:p>
            <a:endParaRPr lang="en-AR"/>
          </a:p>
        </p:txBody>
      </p:sp>
      <p:sp>
        <p:nvSpPr>
          <p:cNvPr id="47" name="Text Placeholder 46">
            <a:extLst>
              <a:ext uri="{FF2B5EF4-FFF2-40B4-BE49-F238E27FC236}">
                <a16:creationId xmlns:a16="http://schemas.microsoft.com/office/drawing/2014/main" id="{50006EE9-C028-4220-5128-BF3DE250EDB0}"/>
              </a:ext>
            </a:extLst>
          </p:cNvPr>
          <p:cNvSpPr>
            <a:spLocks noGrp="1"/>
          </p:cNvSpPr>
          <p:nvPr>
            <p:ph type="body" sz="quarter" idx="25"/>
          </p:nvPr>
        </p:nvSpPr>
        <p:spPr/>
        <p:txBody>
          <a:bodyPr/>
          <a:lstStyle/>
          <a:p>
            <a:r>
              <a:rPr lang="en-AR"/>
              <a:t>XX:XX</a:t>
            </a:r>
          </a:p>
          <a:p>
            <a:endParaRPr lang="en-AR"/>
          </a:p>
        </p:txBody>
      </p:sp>
      <p:sp>
        <p:nvSpPr>
          <p:cNvPr id="48" name="Text Placeholder 47">
            <a:extLst>
              <a:ext uri="{FF2B5EF4-FFF2-40B4-BE49-F238E27FC236}">
                <a16:creationId xmlns:a16="http://schemas.microsoft.com/office/drawing/2014/main" id="{95FB80CD-0679-95C9-3CF5-C3FE56DF9E5A}"/>
              </a:ext>
            </a:extLst>
          </p:cNvPr>
          <p:cNvSpPr>
            <a:spLocks noGrp="1"/>
          </p:cNvSpPr>
          <p:nvPr>
            <p:ph type="body" sz="quarter" idx="26"/>
          </p:nvPr>
        </p:nvSpPr>
        <p:spPr/>
        <p:txBody>
          <a:bodyPr/>
          <a:lstStyle/>
          <a:p>
            <a:r>
              <a:rPr lang="en-AR"/>
              <a:t>[insert presentation/workshop title]</a:t>
            </a:r>
          </a:p>
        </p:txBody>
      </p:sp>
      <p:sp>
        <p:nvSpPr>
          <p:cNvPr id="49" name="Text Placeholder 48">
            <a:extLst>
              <a:ext uri="{FF2B5EF4-FFF2-40B4-BE49-F238E27FC236}">
                <a16:creationId xmlns:a16="http://schemas.microsoft.com/office/drawing/2014/main" id="{939F9547-7044-5A44-D850-8111749CBA1D}"/>
              </a:ext>
            </a:extLst>
          </p:cNvPr>
          <p:cNvSpPr>
            <a:spLocks noGrp="1"/>
          </p:cNvSpPr>
          <p:nvPr>
            <p:ph type="body" sz="quarter" idx="27"/>
          </p:nvPr>
        </p:nvSpPr>
        <p:spPr/>
        <p:txBody>
          <a:bodyPr/>
          <a:lstStyle/>
          <a:p>
            <a:r>
              <a:rPr lang="en-AR"/>
              <a:t>[insert presentation/workshop title]</a:t>
            </a:r>
          </a:p>
        </p:txBody>
      </p:sp>
      <p:sp>
        <p:nvSpPr>
          <p:cNvPr id="50" name="Text Placeholder 49">
            <a:extLst>
              <a:ext uri="{FF2B5EF4-FFF2-40B4-BE49-F238E27FC236}">
                <a16:creationId xmlns:a16="http://schemas.microsoft.com/office/drawing/2014/main" id="{D70EC1C2-3368-7FFC-9291-1395E32DC47E}"/>
              </a:ext>
            </a:extLst>
          </p:cNvPr>
          <p:cNvSpPr>
            <a:spLocks noGrp="1"/>
          </p:cNvSpPr>
          <p:nvPr>
            <p:ph type="body" sz="quarter" idx="28"/>
          </p:nvPr>
        </p:nvSpPr>
        <p:spPr/>
        <p:txBody>
          <a:bodyPr/>
          <a:lstStyle/>
          <a:p>
            <a:r>
              <a:rPr lang="en-AR"/>
              <a:t>[insert presentation/workshop title]</a:t>
            </a:r>
          </a:p>
        </p:txBody>
      </p:sp>
      <p:sp>
        <p:nvSpPr>
          <p:cNvPr id="51" name="Text Placeholder 50">
            <a:extLst>
              <a:ext uri="{FF2B5EF4-FFF2-40B4-BE49-F238E27FC236}">
                <a16:creationId xmlns:a16="http://schemas.microsoft.com/office/drawing/2014/main" id="{033F7060-BD9D-8E88-781A-5B19754CD6F1}"/>
              </a:ext>
            </a:extLst>
          </p:cNvPr>
          <p:cNvSpPr>
            <a:spLocks noGrp="1"/>
          </p:cNvSpPr>
          <p:nvPr>
            <p:ph type="body" sz="quarter" idx="29"/>
          </p:nvPr>
        </p:nvSpPr>
        <p:spPr/>
        <p:txBody>
          <a:bodyPr/>
          <a:lstStyle/>
          <a:p>
            <a:r>
              <a:rPr lang="en-AR"/>
              <a:t>[insert speaker]</a:t>
            </a:r>
          </a:p>
        </p:txBody>
      </p:sp>
      <p:sp>
        <p:nvSpPr>
          <p:cNvPr id="52" name="Text Placeholder 51">
            <a:extLst>
              <a:ext uri="{FF2B5EF4-FFF2-40B4-BE49-F238E27FC236}">
                <a16:creationId xmlns:a16="http://schemas.microsoft.com/office/drawing/2014/main" id="{97E581E9-61E1-A807-9D02-EDA85ED1B5CC}"/>
              </a:ext>
            </a:extLst>
          </p:cNvPr>
          <p:cNvSpPr>
            <a:spLocks noGrp="1"/>
          </p:cNvSpPr>
          <p:nvPr>
            <p:ph type="body" sz="quarter" idx="30"/>
          </p:nvPr>
        </p:nvSpPr>
        <p:spPr/>
        <p:txBody>
          <a:bodyPr/>
          <a:lstStyle/>
          <a:p>
            <a:r>
              <a:rPr lang="en-AR"/>
              <a:t>[insert speaker]</a:t>
            </a:r>
          </a:p>
        </p:txBody>
      </p:sp>
      <p:sp>
        <p:nvSpPr>
          <p:cNvPr id="53" name="Text Placeholder 52">
            <a:extLst>
              <a:ext uri="{FF2B5EF4-FFF2-40B4-BE49-F238E27FC236}">
                <a16:creationId xmlns:a16="http://schemas.microsoft.com/office/drawing/2014/main" id="{EDD94313-C32F-7B3E-D126-114B07C14EBF}"/>
              </a:ext>
            </a:extLst>
          </p:cNvPr>
          <p:cNvSpPr>
            <a:spLocks noGrp="1"/>
          </p:cNvSpPr>
          <p:nvPr>
            <p:ph type="body" sz="quarter" idx="31"/>
          </p:nvPr>
        </p:nvSpPr>
        <p:spPr/>
        <p:txBody>
          <a:bodyPr/>
          <a:lstStyle/>
          <a:p>
            <a:r>
              <a:rPr lang="en-AR"/>
              <a:t>[insert speaker]</a:t>
            </a:r>
          </a:p>
        </p:txBody>
      </p:sp>
      <p:sp>
        <p:nvSpPr>
          <p:cNvPr id="54" name="Text Placeholder 53">
            <a:extLst>
              <a:ext uri="{FF2B5EF4-FFF2-40B4-BE49-F238E27FC236}">
                <a16:creationId xmlns:a16="http://schemas.microsoft.com/office/drawing/2014/main" id="{8BB1AB08-DC6E-AF77-2D57-46CB90A21F52}"/>
              </a:ext>
            </a:extLst>
          </p:cNvPr>
          <p:cNvSpPr>
            <a:spLocks noGrp="1"/>
          </p:cNvSpPr>
          <p:nvPr>
            <p:ph type="body" sz="quarter" idx="32"/>
          </p:nvPr>
        </p:nvSpPr>
        <p:spPr/>
        <p:txBody>
          <a:bodyPr/>
          <a:lstStyle/>
          <a:p>
            <a:r>
              <a:rPr lang="en-AR"/>
              <a:t>[insert speaker]</a:t>
            </a:r>
          </a:p>
        </p:txBody>
      </p:sp>
      <p:sp>
        <p:nvSpPr>
          <p:cNvPr id="55" name="Text Placeholder 54">
            <a:extLst>
              <a:ext uri="{FF2B5EF4-FFF2-40B4-BE49-F238E27FC236}">
                <a16:creationId xmlns:a16="http://schemas.microsoft.com/office/drawing/2014/main" id="{63F6A8E2-54C0-7D0A-47D0-6735EBACB0B3}"/>
              </a:ext>
            </a:extLst>
          </p:cNvPr>
          <p:cNvSpPr>
            <a:spLocks noGrp="1"/>
          </p:cNvSpPr>
          <p:nvPr>
            <p:ph type="body" sz="quarter" idx="34"/>
          </p:nvPr>
        </p:nvSpPr>
        <p:spPr/>
        <p:txBody>
          <a:bodyPr/>
          <a:lstStyle/>
          <a:p>
            <a:r>
              <a:rPr lang="en-AR"/>
              <a:t>[insert speaker]</a:t>
            </a:r>
          </a:p>
        </p:txBody>
      </p:sp>
      <p:sp>
        <p:nvSpPr>
          <p:cNvPr id="56" name="Text Placeholder 55">
            <a:extLst>
              <a:ext uri="{FF2B5EF4-FFF2-40B4-BE49-F238E27FC236}">
                <a16:creationId xmlns:a16="http://schemas.microsoft.com/office/drawing/2014/main" id="{8F26EBBD-12AC-61D4-C341-319FD42FE678}"/>
              </a:ext>
            </a:extLst>
          </p:cNvPr>
          <p:cNvSpPr>
            <a:spLocks noGrp="1"/>
          </p:cNvSpPr>
          <p:nvPr>
            <p:ph type="body" sz="quarter" idx="35"/>
          </p:nvPr>
        </p:nvSpPr>
        <p:spPr/>
        <p:txBody>
          <a:bodyPr/>
          <a:lstStyle/>
          <a:p>
            <a:r>
              <a:rPr lang="en-AR"/>
              <a:t>[insert speaker]</a:t>
            </a:r>
          </a:p>
        </p:txBody>
      </p:sp>
      <p:sp>
        <p:nvSpPr>
          <p:cNvPr id="57" name="Text Placeholder 56">
            <a:extLst>
              <a:ext uri="{FF2B5EF4-FFF2-40B4-BE49-F238E27FC236}">
                <a16:creationId xmlns:a16="http://schemas.microsoft.com/office/drawing/2014/main" id="{462DDF13-CCB6-C7F3-CEA7-1DB658814E8E}"/>
              </a:ext>
            </a:extLst>
          </p:cNvPr>
          <p:cNvSpPr>
            <a:spLocks noGrp="1"/>
          </p:cNvSpPr>
          <p:nvPr>
            <p:ph type="body" sz="quarter" idx="36"/>
          </p:nvPr>
        </p:nvSpPr>
        <p:spPr/>
        <p:txBody>
          <a:bodyPr/>
          <a:lstStyle/>
          <a:p>
            <a:r>
              <a:rPr lang="en-US"/>
              <a:t>X</a:t>
            </a:r>
            <a:r>
              <a:rPr lang="en-AR"/>
              <a:t>X:XX</a:t>
            </a:r>
          </a:p>
          <a:p>
            <a:endParaRPr lang="en-AR"/>
          </a:p>
        </p:txBody>
      </p:sp>
    </p:spTree>
    <p:extLst>
      <p:ext uri="{BB962C8B-B14F-4D97-AF65-F5344CB8AC3E}">
        <p14:creationId xmlns:p14="http://schemas.microsoft.com/office/powerpoint/2010/main" val="1673561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Text Placeholder 144">
            <a:extLst>
              <a:ext uri="{FF2B5EF4-FFF2-40B4-BE49-F238E27FC236}">
                <a16:creationId xmlns:a16="http://schemas.microsoft.com/office/drawing/2014/main" id="{F7183319-28EB-9DDB-DE38-8933CE51E1DA}"/>
              </a:ext>
            </a:extLst>
          </p:cNvPr>
          <p:cNvSpPr>
            <a:spLocks noGrp="1"/>
          </p:cNvSpPr>
          <p:nvPr>
            <p:ph type="body" sz="quarter" idx="16"/>
          </p:nvPr>
        </p:nvSpPr>
        <p:spPr/>
        <p:txBody>
          <a:bodyPr/>
          <a:lstStyle/>
          <a:p>
            <a:r>
              <a:rPr lang="en-AR"/>
              <a:t>[Insert Name]</a:t>
            </a:r>
          </a:p>
        </p:txBody>
      </p:sp>
      <p:sp>
        <p:nvSpPr>
          <p:cNvPr id="146" name="Text Placeholder 145">
            <a:extLst>
              <a:ext uri="{FF2B5EF4-FFF2-40B4-BE49-F238E27FC236}">
                <a16:creationId xmlns:a16="http://schemas.microsoft.com/office/drawing/2014/main" id="{68E47AD1-A06B-B17A-C488-4A9C9192E7B2}"/>
              </a:ext>
            </a:extLst>
          </p:cNvPr>
          <p:cNvSpPr>
            <a:spLocks noGrp="1"/>
          </p:cNvSpPr>
          <p:nvPr>
            <p:ph type="body" sz="quarter" idx="17"/>
          </p:nvPr>
        </p:nvSpPr>
        <p:spPr/>
        <p:txBody>
          <a:bodyPr/>
          <a:lstStyle/>
          <a:p>
            <a:r>
              <a:rPr lang="en-AR"/>
              <a:t>[Insert Institution]</a:t>
            </a:r>
          </a:p>
        </p:txBody>
      </p:sp>
      <p:sp>
        <p:nvSpPr>
          <p:cNvPr id="147" name="Text Placeholder 146">
            <a:extLst>
              <a:ext uri="{FF2B5EF4-FFF2-40B4-BE49-F238E27FC236}">
                <a16:creationId xmlns:a16="http://schemas.microsoft.com/office/drawing/2014/main" id="{CEFB6362-D26F-D4F8-4689-6ABA8FCC768F}"/>
              </a:ext>
            </a:extLst>
          </p:cNvPr>
          <p:cNvSpPr>
            <a:spLocks noGrp="1"/>
          </p:cNvSpPr>
          <p:nvPr>
            <p:ph type="body" sz="quarter" idx="18"/>
          </p:nvPr>
        </p:nvSpPr>
        <p:spPr/>
        <p:txBody>
          <a:bodyPr/>
          <a:lstStyle/>
          <a:p>
            <a:r>
              <a:rPr lang="en-AR"/>
              <a:t>[Insert Role]</a:t>
            </a:r>
          </a:p>
        </p:txBody>
      </p:sp>
      <p:sp>
        <p:nvSpPr>
          <p:cNvPr id="2" name="Title 1">
            <a:extLst>
              <a:ext uri="{FF2B5EF4-FFF2-40B4-BE49-F238E27FC236}">
                <a16:creationId xmlns:a16="http://schemas.microsoft.com/office/drawing/2014/main" id="{281E9199-73F4-D647-090C-46023E29DB81}"/>
              </a:ext>
            </a:extLst>
          </p:cNvPr>
          <p:cNvSpPr>
            <a:spLocks noGrp="1"/>
          </p:cNvSpPr>
          <p:nvPr>
            <p:ph type="title"/>
          </p:nvPr>
        </p:nvSpPr>
        <p:spPr/>
        <p:txBody>
          <a:bodyPr/>
          <a:lstStyle/>
          <a:p>
            <a:r>
              <a:rPr lang="en-AR" sz="3600"/>
              <a:t>Name Badge</a:t>
            </a:r>
          </a:p>
        </p:txBody>
      </p:sp>
    </p:spTree>
    <p:extLst>
      <p:ext uri="{BB962C8B-B14F-4D97-AF65-F5344CB8AC3E}">
        <p14:creationId xmlns:p14="http://schemas.microsoft.com/office/powerpoint/2010/main" val="2642077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7786BA-6F88-1436-0F58-42DD0B386AC5}"/>
              </a:ext>
            </a:extLst>
          </p:cNvPr>
          <p:cNvSpPr>
            <a:spLocks noGrp="1"/>
          </p:cNvSpPr>
          <p:nvPr>
            <p:ph type="body" sz="quarter" idx="13"/>
          </p:nvPr>
        </p:nvSpPr>
        <p:spPr/>
        <p:txBody>
          <a:bodyPr/>
          <a:lstStyle/>
          <a:p>
            <a:endParaRPr lang="en-AR"/>
          </a:p>
        </p:txBody>
      </p:sp>
      <p:sp>
        <p:nvSpPr>
          <p:cNvPr id="4" name="Text Placeholder 3">
            <a:extLst>
              <a:ext uri="{FF2B5EF4-FFF2-40B4-BE49-F238E27FC236}">
                <a16:creationId xmlns:a16="http://schemas.microsoft.com/office/drawing/2014/main" id="{5DD8219D-269C-64B8-4F7A-01F59B0B22BD}"/>
              </a:ext>
            </a:extLst>
          </p:cNvPr>
          <p:cNvSpPr>
            <a:spLocks noGrp="1"/>
          </p:cNvSpPr>
          <p:nvPr>
            <p:ph type="body" sz="quarter" idx="14"/>
          </p:nvPr>
        </p:nvSpPr>
        <p:spPr/>
        <p:txBody>
          <a:bodyPr/>
          <a:lstStyle/>
          <a:p>
            <a:endParaRPr lang="en-AR"/>
          </a:p>
        </p:txBody>
      </p:sp>
      <p:sp>
        <p:nvSpPr>
          <p:cNvPr id="5" name="Text Placeholder 4">
            <a:extLst>
              <a:ext uri="{FF2B5EF4-FFF2-40B4-BE49-F238E27FC236}">
                <a16:creationId xmlns:a16="http://schemas.microsoft.com/office/drawing/2014/main" id="{90EC766E-D12D-06E5-B025-C98D6058756E}"/>
              </a:ext>
            </a:extLst>
          </p:cNvPr>
          <p:cNvSpPr>
            <a:spLocks noGrp="1"/>
          </p:cNvSpPr>
          <p:nvPr>
            <p:ph type="body" sz="quarter" idx="15"/>
          </p:nvPr>
        </p:nvSpPr>
        <p:spPr/>
        <p:txBody>
          <a:bodyPr/>
          <a:lstStyle/>
          <a:p>
            <a:endParaRPr lang="en-AR"/>
          </a:p>
        </p:txBody>
      </p:sp>
      <p:sp>
        <p:nvSpPr>
          <p:cNvPr id="6" name="Text Placeholder 5">
            <a:extLst>
              <a:ext uri="{FF2B5EF4-FFF2-40B4-BE49-F238E27FC236}">
                <a16:creationId xmlns:a16="http://schemas.microsoft.com/office/drawing/2014/main" id="{5CE75D53-E234-1AAD-B9D1-8B54D404D95A}"/>
              </a:ext>
            </a:extLst>
          </p:cNvPr>
          <p:cNvSpPr>
            <a:spLocks noGrp="1"/>
          </p:cNvSpPr>
          <p:nvPr>
            <p:ph type="body" sz="quarter" idx="16"/>
          </p:nvPr>
        </p:nvSpPr>
        <p:spPr/>
        <p:txBody>
          <a:bodyPr/>
          <a:lstStyle/>
          <a:p>
            <a:endParaRPr lang="en-AR"/>
          </a:p>
        </p:txBody>
      </p:sp>
      <p:sp>
        <p:nvSpPr>
          <p:cNvPr id="13" name="Text Placeholder 12">
            <a:extLst>
              <a:ext uri="{FF2B5EF4-FFF2-40B4-BE49-F238E27FC236}">
                <a16:creationId xmlns:a16="http://schemas.microsoft.com/office/drawing/2014/main" id="{AD24D850-FF48-BC10-B4C9-7B4CED924C77}"/>
              </a:ext>
            </a:extLst>
          </p:cNvPr>
          <p:cNvSpPr>
            <a:spLocks noGrp="1"/>
          </p:cNvSpPr>
          <p:nvPr>
            <p:ph type="body" sz="quarter" idx="17"/>
          </p:nvPr>
        </p:nvSpPr>
        <p:spPr/>
        <p:txBody>
          <a:bodyPr/>
          <a:lstStyle/>
          <a:p>
            <a:endParaRPr lang="en-AR"/>
          </a:p>
        </p:txBody>
      </p:sp>
      <p:sp>
        <p:nvSpPr>
          <p:cNvPr id="14" name="Text Placeholder 13">
            <a:extLst>
              <a:ext uri="{FF2B5EF4-FFF2-40B4-BE49-F238E27FC236}">
                <a16:creationId xmlns:a16="http://schemas.microsoft.com/office/drawing/2014/main" id="{23900FE4-4813-EB49-6A83-BB50FE0FBB4D}"/>
              </a:ext>
            </a:extLst>
          </p:cNvPr>
          <p:cNvSpPr>
            <a:spLocks noGrp="1"/>
          </p:cNvSpPr>
          <p:nvPr>
            <p:ph type="body" sz="quarter" idx="18"/>
          </p:nvPr>
        </p:nvSpPr>
        <p:spPr/>
        <p:txBody>
          <a:bodyPr/>
          <a:lstStyle/>
          <a:p>
            <a:endParaRPr lang="en-AR"/>
          </a:p>
        </p:txBody>
      </p:sp>
      <p:sp>
        <p:nvSpPr>
          <p:cNvPr id="2" name="Title 1">
            <a:extLst>
              <a:ext uri="{FF2B5EF4-FFF2-40B4-BE49-F238E27FC236}">
                <a16:creationId xmlns:a16="http://schemas.microsoft.com/office/drawing/2014/main" id="{E3234279-C055-4044-11DA-5A9FF2A8D40E}"/>
              </a:ext>
            </a:extLst>
          </p:cNvPr>
          <p:cNvSpPr>
            <a:spLocks noGrp="1"/>
          </p:cNvSpPr>
          <p:nvPr>
            <p:ph type="title"/>
          </p:nvPr>
        </p:nvSpPr>
        <p:spPr/>
        <p:txBody>
          <a:bodyPr/>
          <a:lstStyle/>
          <a:p>
            <a:r>
              <a:rPr lang="en-AR" sz="4000"/>
              <a:t>Question Cards</a:t>
            </a:r>
          </a:p>
        </p:txBody>
      </p:sp>
    </p:spTree>
    <p:extLst>
      <p:ext uri="{BB962C8B-B14F-4D97-AF65-F5344CB8AC3E}">
        <p14:creationId xmlns:p14="http://schemas.microsoft.com/office/powerpoint/2010/main" val="10672040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itle 88">
            <a:extLst>
              <a:ext uri="{FF2B5EF4-FFF2-40B4-BE49-F238E27FC236}">
                <a16:creationId xmlns:a16="http://schemas.microsoft.com/office/drawing/2014/main" id="{37E87CB1-8C4A-F960-E375-5D1EDD1981BF}"/>
              </a:ext>
            </a:extLst>
          </p:cNvPr>
          <p:cNvSpPr>
            <a:spLocks noGrp="1"/>
          </p:cNvSpPr>
          <p:nvPr>
            <p:ph type="title"/>
          </p:nvPr>
        </p:nvSpPr>
        <p:spPr/>
        <p:txBody>
          <a:bodyPr/>
          <a:lstStyle/>
          <a:p>
            <a:r>
              <a:rPr lang="en-AR" sz="4000" dirty="0"/>
              <a:t>Sign-in sheet</a:t>
            </a:r>
          </a:p>
        </p:txBody>
      </p:sp>
    </p:spTree>
    <p:extLst>
      <p:ext uri="{BB962C8B-B14F-4D97-AF65-F5344CB8AC3E}">
        <p14:creationId xmlns:p14="http://schemas.microsoft.com/office/powerpoint/2010/main" val="355523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8AEFF-6CF7-230D-7D8C-3E4A4AEC83AC}"/>
              </a:ext>
            </a:extLst>
          </p:cNvPr>
          <p:cNvSpPr>
            <a:spLocks noGrp="1"/>
          </p:cNvSpPr>
          <p:nvPr>
            <p:ph type="title"/>
          </p:nvPr>
        </p:nvSpPr>
        <p:spPr/>
        <p:txBody>
          <a:bodyPr/>
          <a:lstStyle/>
          <a:p>
            <a:r>
              <a:rPr lang="en-AR" sz="4000"/>
              <a:t>Thank You Letter</a:t>
            </a:r>
          </a:p>
        </p:txBody>
      </p:sp>
      <p:sp>
        <p:nvSpPr>
          <p:cNvPr id="3" name="Text Placeholder 2">
            <a:extLst>
              <a:ext uri="{FF2B5EF4-FFF2-40B4-BE49-F238E27FC236}">
                <a16:creationId xmlns:a16="http://schemas.microsoft.com/office/drawing/2014/main" id="{2D8FC836-A063-FCEB-B1DE-43565AB72FAA}"/>
              </a:ext>
            </a:extLst>
          </p:cNvPr>
          <p:cNvSpPr>
            <a:spLocks noGrp="1"/>
          </p:cNvSpPr>
          <p:nvPr>
            <p:ph type="body" sz="quarter" idx="14"/>
          </p:nvPr>
        </p:nvSpPr>
        <p:spPr/>
        <p:txBody>
          <a:bodyPr/>
          <a:lstStyle/>
          <a:p>
            <a:r>
              <a:rPr lang="en-AR"/>
              <a:t>[insert Name, Surname],</a:t>
            </a:r>
          </a:p>
        </p:txBody>
      </p:sp>
      <p:sp>
        <p:nvSpPr>
          <p:cNvPr id="4" name="Text Placeholder 3">
            <a:extLst>
              <a:ext uri="{FF2B5EF4-FFF2-40B4-BE49-F238E27FC236}">
                <a16:creationId xmlns:a16="http://schemas.microsoft.com/office/drawing/2014/main" id="{7DDA15AD-A075-55E3-B0C0-78349CDC97B5}"/>
              </a:ext>
            </a:extLst>
          </p:cNvPr>
          <p:cNvSpPr>
            <a:spLocks noGrp="1"/>
          </p:cNvSpPr>
          <p:nvPr>
            <p:ph type="body" sz="quarter" idx="15"/>
          </p:nvPr>
        </p:nvSpPr>
        <p:spPr/>
        <p:txBody>
          <a:bodyPr/>
          <a:lstStyle/>
          <a:p>
            <a:r>
              <a:rPr lang="en-AR"/>
              <a:t>[insert event (i.e., train-the-trainer)]</a:t>
            </a:r>
          </a:p>
        </p:txBody>
      </p:sp>
      <p:sp>
        <p:nvSpPr>
          <p:cNvPr id="5" name="Text Placeholder 4">
            <a:extLst>
              <a:ext uri="{FF2B5EF4-FFF2-40B4-BE49-F238E27FC236}">
                <a16:creationId xmlns:a16="http://schemas.microsoft.com/office/drawing/2014/main" id="{C706A00B-DD40-5193-375F-08747A58B14E}"/>
              </a:ext>
            </a:extLst>
          </p:cNvPr>
          <p:cNvSpPr>
            <a:spLocks noGrp="1"/>
          </p:cNvSpPr>
          <p:nvPr>
            <p:ph type="body" sz="quarter" idx="20"/>
          </p:nvPr>
        </p:nvSpPr>
        <p:spPr/>
        <p:txBody>
          <a:bodyPr/>
          <a:lstStyle/>
          <a:p>
            <a:r>
              <a:rPr lang="en-US"/>
              <a:t>[For virtual meetings only]We value your feedback and would greatly appreciate you taking a few minutes to complete the attached evaluation form. Your comments will enable us to better understand your needs and preferences, and thereby improve future educational events. </a:t>
            </a:r>
          </a:p>
          <a:p>
            <a:endParaRPr lang="en-US"/>
          </a:p>
          <a:p>
            <a:endParaRPr lang="en-AR"/>
          </a:p>
        </p:txBody>
      </p:sp>
      <p:sp>
        <p:nvSpPr>
          <p:cNvPr id="6" name="Text Placeholder 5">
            <a:extLst>
              <a:ext uri="{FF2B5EF4-FFF2-40B4-BE49-F238E27FC236}">
                <a16:creationId xmlns:a16="http://schemas.microsoft.com/office/drawing/2014/main" id="{72C06AFA-3E91-1313-A3D4-424E3C38C40A}"/>
              </a:ext>
            </a:extLst>
          </p:cNvPr>
          <p:cNvSpPr>
            <a:spLocks noGrp="1"/>
          </p:cNvSpPr>
          <p:nvPr>
            <p:ph type="body" sz="quarter" idx="23"/>
          </p:nvPr>
        </p:nvSpPr>
        <p:spPr/>
        <p:txBody>
          <a:bodyPr/>
          <a:lstStyle/>
          <a:p>
            <a:r>
              <a:rPr lang="en-AR">
                <a:solidFill>
                  <a:schemeClr val="bg2"/>
                </a:solidFill>
              </a:rPr>
              <a:t>[insert Signature]</a:t>
            </a:r>
          </a:p>
        </p:txBody>
      </p:sp>
      <p:sp>
        <p:nvSpPr>
          <p:cNvPr id="7" name="Text Placeholder 6">
            <a:extLst>
              <a:ext uri="{FF2B5EF4-FFF2-40B4-BE49-F238E27FC236}">
                <a16:creationId xmlns:a16="http://schemas.microsoft.com/office/drawing/2014/main" id="{CB1604F0-4210-EC33-0BBC-4A8E6D25A98D}"/>
              </a:ext>
            </a:extLst>
          </p:cNvPr>
          <p:cNvSpPr>
            <a:spLocks noGrp="1"/>
          </p:cNvSpPr>
          <p:nvPr>
            <p:ph type="body" sz="quarter" idx="24"/>
          </p:nvPr>
        </p:nvSpPr>
        <p:spPr/>
        <p:txBody>
          <a:bodyPr/>
          <a:lstStyle/>
          <a:p>
            <a:r>
              <a:rPr lang="en-AR">
                <a:solidFill>
                  <a:schemeClr val="bg2"/>
                </a:solidFill>
              </a:rPr>
              <a:t>[insert Name] [insert Job Title]</a:t>
            </a:r>
          </a:p>
        </p:txBody>
      </p:sp>
    </p:spTree>
    <p:extLst>
      <p:ext uri="{BB962C8B-B14F-4D97-AF65-F5344CB8AC3E}">
        <p14:creationId xmlns:p14="http://schemas.microsoft.com/office/powerpoint/2010/main" val="12294050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33F45A-5578-B758-9790-7EC25207275A}"/>
              </a:ext>
            </a:extLst>
          </p:cNvPr>
          <p:cNvSpPr>
            <a:spLocks noGrp="1"/>
          </p:cNvSpPr>
          <p:nvPr>
            <p:ph type="body" sz="quarter" idx="15"/>
          </p:nvPr>
        </p:nvSpPr>
        <p:spPr/>
        <p:txBody>
          <a:bodyPr/>
          <a:lstStyle/>
          <a:p>
            <a:r>
              <a:rPr lang="en-AR"/>
              <a:t>[insert Name]</a:t>
            </a:r>
          </a:p>
        </p:txBody>
      </p:sp>
      <p:sp>
        <p:nvSpPr>
          <p:cNvPr id="4" name="Text Placeholder 3">
            <a:extLst>
              <a:ext uri="{FF2B5EF4-FFF2-40B4-BE49-F238E27FC236}">
                <a16:creationId xmlns:a16="http://schemas.microsoft.com/office/drawing/2014/main" id="{14AF6570-D405-0D6E-7C97-18EC460ECC7C}"/>
              </a:ext>
            </a:extLst>
          </p:cNvPr>
          <p:cNvSpPr>
            <a:spLocks noGrp="1"/>
          </p:cNvSpPr>
          <p:nvPr>
            <p:ph type="body" sz="quarter" idx="18"/>
          </p:nvPr>
        </p:nvSpPr>
        <p:spPr/>
        <p:txBody>
          <a:bodyPr/>
          <a:lstStyle/>
          <a:p>
            <a:r>
              <a:rPr lang="en-AR"/>
              <a:t>[signature]</a:t>
            </a:r>
          </a:p>
        </p:txBody>
      </p:sp>
      <p:sp>
        <p:nvSpPr>
          <p:cNvPr id="3" name="Text Placeholder 2">
            <a:extLst>
              <a:ext uri="{FF2B5EF4-FFF2-40B4-BE49-F238E27FC236}">
                <a16:creationId xmlns:a16="http://schemas.microsoft.com/office/drawing/2014/main" id="{D62983B5-5BB4-2E94-13EF-468D3114826F}"/>
              </a:ext>
            </a:extLst>
          </p:cNvPr>
          <p:cNvSpPr>
            <a:spLocks noGrp="1"/>
          </p:cNvSpPr>
          <p:nvPr>
            <p:ph type="body" sz="quarter" idx="16"/>
          </p:nvPr>
        </p:nvSpPr>
        <p:spPr/>
        <p:txBody>
          <a:bodyPr/>
          <a:lstStyle/>
          <a:p>
            <a:r>
              <a:rPr lang="en-AR"/>
              <a:t>[Meeting Title] [Date] [Location]</a:t>
            </a:r>
          </a:p>
        </p:txBody>
      </p:sp>
    </p:spTree>
    <p:extLst>
      <p:ext uri="{BB962C8B-B14F-4D97-AF65-F5344CB8AC3E}">
        <p14:creationId xmlns:p14="http://schemas.microsoft.com/office/powerpoint/2010/main" val="41670872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AEE4B4-3530-CF70-4E81-7F27FB4635ED}"/>
              </a:ext>
            </a:extLst>
          </p:cNvPr>
          <p:cNvSpPr>
            <a:spLocks noGrp="1"/>
          </p:cNvSpPr>
          <p:nvPr>
            <p:ph type="body" sz="quarter" idx="15"/>
          </p:nvPr>
        </p:nvSpPr>
        <p:spPr/>
        <p:txBody>
          <a:bodyPr/>
          <a:lstStyle/>
          <a:p>
            <a:r>
              <a:rPr lang="en-AR"/>
              <a:t>[insert event (i.e., train the trainer)]</a:t>
            </a:r>
          </a:p>
        </p:txBody>
      </p:sp>
      <p:sp>
        <p:nvSpPr>
          <p:cNvPr id="3" name="Text Placeholder 2">
            <a:extLst>
              <a:ext uri="{FF2B5EF4-FFF2-40B4-BE49-F238E27FC236}">
                <a16:creationId xmlns:a16="http://schemas.microsoft.com/office/drawing/2014/main" id="{975EA25D-4FD0-4EF5-EAEB-1AEA8A0C36B7}"/>
              </a:ext>
            </a:extLst>
          </p:cNvPr>
          <p:cNvSpPr>
            <a:spLocks noGrp="1"/>
          </p:cNvSpPr>
          <p:nvPr>
            <p:ph type="body" sz="quarter" idx="16"/>
          </p:nvPr>
        </p:nvSpPr>
        <p:spPr/>
        <p:txBody>
          <a:bodyPr/>
          <a:lstStyle/>
          <a:p>
            <a:r>
              <a:rPr lang="en-AR" dirty="0"/>
              <a:t>[insert speciality here]</a:t>
            </a:r>
          </a:p>
        </p:txBody>
      </p:sp>
      <p:sp>
        <p:nvSpPr>
          <p:cNvPr id="4" name="Text Placeholder 3">
            <a:extLst>
              <a:ext uri="{FF2B5EF4-FFF2-40B4-BE49-F238E27FC236}">
                <a16:creationId xmlns:a16="http://schemas.microsoft.com/office/drawing/2014/main" id="{6F2C8B7A-0093-2FB0-348E-D4011F02E765}"/>
              </a:ext>
            </a:extLst>
          </p:cNvPr>
          <p:cNvSpPr>
            <a:spLocks noGrp="1"/>
          </p:cNvSpPr>
          <p:nvPr>
            <p:ph type="body" sz="quarter" idx="17"/>
          </p:nvPr>
        </p:nvSpPr>
        <p:spPr/>
        <p:txBody>
          <a:bodyPr/>
          <a:lstStyle/>
          <a:p>
            <a:r>
              <a:rPr lang="en-AR"/>
              <a:t>[insert country of practice here]</a:t>
            </a:r>
          </a:p>
        </p:txBody>
      </p:sp>
      <p:sp>
        <p:nvSpPr>
          <p:cNvPr id="6" name="Title 5">
            <a:extLst>
              <a:ext uri="{FF2B5EF4-FFF2-40B4-BE49-F238E27FC236}">
                <a16:creationId xmlns:a16="http://schemas.microsoft.com/office/drawing/2014/main" id="{77AA62C7-66AC-F3D1-4E38-3FF3940A9BB4}"/>
              </a:ext>
            </a:extLst>
          </p:cNvPr>
          <p:cNvSpPr>
            <a:spLocks noGrp="1"/>
          </p:cNvSpPr>
          <p:nvPr>
            <p:ph type="title"/>
          </p:nvPr>
        </p:nvSpPr>
        <p:spPr/>
        <p:txBody>
          <a:bodyPr/>
          <a:lstStyle/>
          <a:p>
            <a:r>
              <a:rPr lang="en-AR" sz="4000"/>
              <a:t>Evaluation Form</a:t>
            </a:r>
          </a:p>
        </p:txBody>
      </p:sp>
      <p:pic>
        <p:nvPicPr>
          <p:cNvPr id="5" name="Graphic 4">
            <a:extLst>
              <a:ext uri="{FF2B5EF4-FFF2-40B4-BE49-F238E27FC236}">
                <a16:creationId xmlns:a16="http://schemas.microsoft.com/office/drawing/2014/main" id="{AC4B7AA4-885B-6BEA-1F62-DCC2D12024D0}"/>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5233255" y="5561373"/>
            <a:ext cx="351506" cy="319453"/>
          </a:xfrm>
          <a:prstGeom prst="rect">
            <a:avLst/>
          </a:prstGeom>
        </p:spPr>
      </p:pic>
    </p:spTree>
    <p:extLst>
      <p:ext uri="{BB962C8B-B14F-4D97-AF65-F5344CB8AC3E}">
        <p14:creationId xmlns:p14="http://schemas.microsoft.com/office/powerpoint/2010/main" val="2849917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A3D8483-247B-AB4E-108F-DD58453D553C}"/>
              </a:ext>
            </a:extLst>
          </p:cNvPr>
          <p:cNvSpPr>
            <a:spLocks noGrp="1"/>
          </p:cNvSpPr>
          <p:nvPr>
            <p:ph type="body" sz="quarter" idx="13"/>
          </p:nvPr>
        </p:nvSpPr>
        <p:spPr/>
        <p:txBody>
          <a:bodyPr/>
          <a:lstStyle/>
          <a:p>
            <a:r>
              <a:rPr lang="en-AR"/>
              <a:t>[Session Name] [Speaker]</a:t>
            </a:r>
          </a:p>
        </p:txBody>
      </p:sp>
      <p:sp>
        <p:nvSpPr>
          <p:cNvPr id="3" name="Text Placeholder 2">
            <a:extLst>
              <a:ext uri="{FF2B5EF4-FFF2-40B4-BE49-F238E27FC236}">
                <a16:creationId xmlns:a16="http://schemas.microsoft.com/office/drawing/2014/main" id="{49B83C94-DA1E-7752-A9B7-3EF95579DB4D}"/>
              </a:ext>
            </a:extLst>
          </p:cNvPr>
          <p:cNvSpPr>
            <a:spLocks noGrp="1"/>
          </p:cNvSpPr>
          <p:nvPr>
            <p:ph type="body" sz="quarter" idx="14"/>
          </p:nvPr>
        </p:nvSpPr>
        <p:spPr/>
        <p:txBody>
          <a:bodyPr/>
          <a:lstStyle/>
          <a:p>
            <a:r>
              <a:rPr lang="en-AR"/>
              <a:t>[Session Name] [Speaker]</a:t>
            </a:r>
          </a:p>
        </p:txBody>
      </p:sp>
      <p:sp>
        <p:nvSpPr>
          <p:cNvPr id="4" name="Text Placeholder 3">
            <a:extLst>
              <a:ext uri="{FF2B5EF4-FFF2-40B4-BE49-F238E27FC236}">
                <a16:creationId xmlns:a16="http://schemas.microsoft.com/office/drawing/2014/main" id="{1DBE1519-E4AA-33AF-6E48-DB30761F0E96}"/>
              </a:ext>
            </a:extLst>
          </p:cNvPr>
          <p:cNvSpPr>
            <a:spLocks noGrp="1"/>
          </p:cNvSpPr>
          <p:nvPr>
            <p:ph type="body" sz="quarter" idx="15"/>
          </p:nvPr>
        </p:nvSpPr>
        <p:spPr/>
        <p:txBody>
          <a:bodyPr/>
          <a:lstStyle/>
          <a:p>
            <a:r>
              <a:rPr lang="en-AR"/>
              <a:t>[Session Name] [Speaker]</a:t>
            </a:r>
          </a:p>
          <a:p>
            <a:endParaRPr lang="en-AR"/>
          </a:p>
        </p:txBody>
      </p:sp>
      <p:sp>
        <p:nvSpPr>
          <p:cNvPr id="5" name="Text Placeholder 4">
            <a:extLst>
              <a:ext uri="{FF2B5EF4-FFF2-40B4-BE49-F238E27FC236}">
                <a16:creationId xmlns:a16="http://schemas.microsoft.com/office/drawing/2014/main" id="{596E5B7F-2D21-39F9-BFA9-563B09AB5733}"/>
              </a:ext>
            </a:extLst>
          </p:cNvPr>
          <p:cNvSpPr>
            <a:spLocks noGrp="1"/>
          </p:cNvSpPr>
          <p:nvPr>
            <p:ph type="body" sz="quarter" idx="16"/>
          </p:nvPr>
        </p:nvSpPr>
        <p:spPr/>
        <p:txBody>
          <a:bodyPr/>
          <a:lstStyle/>
          <a:p>
            <a:r>
              <a:rPr lang="en-AR"/>
              <a:t>[Session Name] [Speaker]</a:t>
            </a:r>
          </a:p>
          <a:p>
            <a:endParaRPr lang="en-AR"/>
          </a:p>
        </p:txBody>
      </p:sp>
      <p:sp>
        <p:nvSpPr>
          <p:cNvPr id="6" name="Text Placeholder 5">
            <a:extLst>
              <a:ext uri="{FF2B5EF4-FFF2-40B4-BE49-F238E27FC236}">
                <a16:creationId xmlns:a16="http://schemas.microsoft.com/office/drawing/2014/main" id="{AE5C08A3-2AF7-8046-D12E-26E578318969}"/>
              </a:ext>
            </a:extLst>
          </p:cNvPr>
          <p:cNvSpPr>
            <a:spLocks noGrp="1"/>
          </p:cNvSpPr>
          <p:nvPr>
            <p:ph type="body" sz="quarter" idx="17"/>
          </p:nvPr>
        </p:nvSpPr>
        <p:spPr/>
        <p:txBody>
          <a:bodyPr/>
          <a:lstStyle/>
          <a:p>
            <a:r>
              <a:rPr lang="en-AR"/>
              <a:t>[Session Name] [Speaker]</a:t>
            </a:r>
          </a:p>
          <a:p>
            <a:endParaRPr lang="en-AR"/>
          </a:p>
        </p:txBody>
      </p:sp>
      <p:sp>
        <p:nvSpPr>
          <p:cNvPr id="7" name="Text Placeholder 6">
            <a:extLst>
              <a:ext uri="{FF2B5EF4-FFF2-40B4-BE49-F238E27FC236}">
                <a16:creationId xmlns:a16="http://schemas.microsoft.com/office/drawing/2014/main" id="{DDDB9B6D-D108-7A4D-19E6-FF352B1E7778}"/>
              </a:ext>
            </a:extLst>
          </p:cNvPr>
          <p:cNvSpPr>
            <a:spLocks noGrp="1"/>
          </p:cNvSpPr>
          <p:nvPr>
            <p:ph type="body" sz="quarter" idx="18"/>
          </p:nvPr>
        </p:nvSpPr>
        <p:spPr/>
        <p:txBody>
          <a:bodyPr/>
          <a:lstStyle/>
          <a:p>
            <a:r>
              <a:rPr lang="en-AR"/>
              <a:t>[Session Name] [Speaker]</a:t>
            </a:r>
          </a:p>
          <a:p>
            <a:endParaRPr lang="en-AR"/>
          </a:p>
        </p:txBody>
      </p:sp>
      <p:sp>
        <p:nvSpPr>
          <p:cNvPr id="8" name="Text Placeholder 7">
            <a:extLst>
              <a:ext uri="{FF2B5EF4-FFF2-40B4-BE49-F238E27FC236}">
                <a16:creationId xmlns:a16="http://schemas.microsoft.com/office/drawing/2014/main" id="{7F8F15CA-A6F8-7D87-27FA-8842CEB3BE5F}"/>
              </a:ext>
            </a:extLst>
          </p:cNvPr>
          <p:cNvSpPr>
            <a:spLocks noGrp="1"/>
          </p:cNvSpPr>
          <p:nvPr>
            <p:ph type="body" sz="quarter" idx="19"/>
          </p:nvPr>
        </p:nvSpPr>
        <p:spPr/>
        <p:txBody>
          <a:bodyPr/>
          <a:lstStyle/>
          <a:p>
            <a:r>
              <a:rPr lang="en-AR"/>
              <a:t>[Session Name] [Speaker]</a:t>
            </a:r>
          </a:p>
          <a:p>
            <a:endParaRPr lang="en-AR"/>
          </a:p>
        </p:txBody>
      </p:sp>
      <p:sp>
        <p:nvSpPr>
          <p:cNvPr id="9" name="Text Placeholder 8">
            <a:extLst>
              <a:ext uri="{FF2B5EF4-FFF2-40B4-BE49-F238E27FC236}">
                <a16:creationId xmlns:a16="http://schemas.microsoft.com/office/drawing/2014/main" id="{1DC29F99-4BE0-2D60-323B-2D6499E6C616}"/>
              </a:ext>
            </a:extLst>
          </p:cNvPr>
          <p:cNvSpPr>
            <a:spLocks noGrp="1"/>
          </p:cNvSpPr>
          <p:nvPr>
            <p:ph type="body" sz="quarter" idx="20"/>
          </p:nvPr>
        </p:nvSpPr>
        <p:spPr/>
        <p:txBody>
          <a:bodyPr/>
          <a:lstStyle/>
          <a:p>
            <a:r>
              <a:rPr lang="en-AR"/>
              <a:t>[Session Name] [Speaker]</a:t>
            </a:r>
          </a:p>
          <a:p>
            <a:endParaRPr lang="en-AR"/>
          </a:p>
        </p:txBody>
      </p:sp>
      <p:sp>
        <p:nvSpPr>
          <p:cNvPr id="10" name="Text Placeholder 9">
            <a:extLst>
              <a:ext uri="{FF2B5EF4-FFF2-40B4-BE49-F238E27FC236}">
                <a16:creationId xmlns:a16="http://schemas.microsoft.com/office/drawing/2014/main" id="{ADD644B2-BBD4-05DF-E425-A1F7F24CB148}"/>
              </a:ext>
            </a:extLst>
          </p:cNvPr>
          <p:cNvSpPr>
            <a:spLocks noGrp="1"/>
          </p:cNvSpPr>
          <p:nvPr>
            <p:ph type="body" sz="quarter" idx="21"/>
          </p:nvPr>
        </p:nvSpPr>
        <p:spPr/>
        <p:txBody>
          <a:bodyPr/>
          <a:lstStyle/>
          <a:p>
            <a:r>
              <a:rPr lang="en-AR"/>
              <a:t>[Session Name] [Speaker]</a:t>
            </a:r>
          </a:p>
          <a:p>
            <a:endParaRPr lang="en-AR"/>
          </a:p>
        </p:txBody>
      </p:sp>
      <p:sp>
        <p:nvSpPr>
          <p:cNvPr id="11" name="Text Placeholder 10">
            <a:extLst>
              <a:ext uri="{FF2B5EF4-FFF2-40B4-BE49-F238E27FC236}">
                <a16:creationId xmlns:a16="http://schemas.microsoft.com/office/drawing/2014/main" id="{275659DD-E025-E6F1-ECBB-E8E3000C4D1D}"/>
              </a:ext>
            </a:extLst>
          </p:cNvPr>
          <p:cNvSpPr>
            <a:spLocks noGrp="1"/>
          </p:cNvSpPr>
          <p:nvPr>
            <p:ph type="body" sz="quarter" idx="22"/>
          </p:nvPr>
        </p:nvSpPr>
        <p:spPr/>
        <p:txBody>
          <a:bodyPr/>
          <a:lstStyle/>
          <a:p>
            <a:r>
              <a:rPr lang="en-AR"/>
              <a:t>[Session Name] [Speaker]</a:t>
            </a:r>
          </a:p>
          <a:p>
            <a:endParaRPr lang="en-AR"/>
          </a:p>
        </p:txBody>
      </p:sp>
      <p:sp>
        <p:nvSpPr>
          <p:cNvPr id="12" name="Text Placeholder 11">
            <a:extLst>
              <a:ext uri="{FF2B5EF4-FFF2-40B4-BE49-F238E27FC236}">
                <a16:creationId xmlns:a16="http://schemas.microsoft.com/office/drawing/2014/main" id="{427B47DC-72E9-068E-D813-C6B86213A0B7}"/>
              </a:ext>
            </a:extLst>
          </p:cNvPr>
          <p:cNvSpPr>
            <a:spLocks noGrp="1"/>
          </p:cNvSpPr>
          <p:nvPr>
            <p:ph type="body" sz="quarter" idx="23"/>
          </p:nvPr>
        </p:nvSpPr>
        <p:spPr/>
        <p:txBody>
          <a:bodyPr/>
          <a:lstStyle/>
          <a:p>
            <a:r>
              <a:rPr lang="en-AR"/>
              <a:t>[Session Name] [Speaker]</a:t>
            </a:r>
          </a:p>
          <a:p>
            <a:endParaRPr lang="en-AR"/>
          </a:p>
        </p:txBody>
      </p:sp>
      <p:sp>
        <p:nvSpPr>
          <p:cNvPr id="13" name="Text Placeholder 12">
            <a:extLst>
              <a:ext uri="{FF2B5EF4-FFF2-40B4-BE49-F238E27FC236}">
                <a16:creationId xmlns:a16="http://schemas.microsoft.com/office/drawing/2014/main" id="{79BA0087-E392-0CA2-E7FC-D75D632DC554}"/>
              </a:ext>
            </a:extLst>
          </p:cNvPr>
          <p:cNvSpPr>
            <a:spLocks noGrp="1"/>
          </p:cNvSpPr>
          <p:nvPr>
            <p:ph type="body" sz="quarter" idx="24"/>
          </p:nvPr>
        </p:nvSpPr>
        <p:spPr/>
        <p:txBody>
          <a:bodyPr/>
          <a:lstStyle/>
          <a:p>
            <a:r>
              <a:rPr lang="en-AR"/>
              <a:t>[Session Name] [Speaker]</a:t>
            </a:r>
          </a:p>
          <a:p>
            <a:endParaRPr lang="en-AR"/>
          </a:p>
        </p:txBody>
      </p:sp>
      <p:sp>
        <p:nvSpPr>
          <p:cNvPr id="14" name="Text Placeholder 13">
            <a:extLst>
              <a:ext uri="{FF2B5EF4-FFF2-40B4-BE49-F238E27FC236}">
                <a16:creationId xmlns:a16="http://schemas.microsoft.com/office/drawing/2014/main" id="{D99D40F8-5516-A7F6-6722-4F2B3AB55840}"/>
              </a:ext>
            </a:extLst>
          </p:cNvPr>
          <p:cNvSpPr>
            <a:spLocks noGrp="1"/>
          </p:cNvSpPr>
          <p:nvPr>
            <p:ph type="body" sz="quarter" idx="25"/>
          </p:nvPr>
        </p:nvSpPr>
        <p:spPr/>
        <p:txBody>
          <a:bodyPr/>
          <a:lstStyle/>
          <a:p>
            <a:r>
              <a:rPr lang="en-AR"/>
              <a:t>[Session Name] [Speaker]</a:t>
            </a:r>
          </a:p>
          <a:p>
            <a:endParaRPr lang="en-AR"/>
          </a:p>
        </p:txBody>
      </p:sp>
      <p:sp>
        <p:nvSpPr>
          <p:cNvPr id="15" name="Text Placeholder 14">
            <a:extLst>
              <a:ext uri="{FF2B5EF4-FFF2-40B4-BE49-F238E27FC236}">
                <a16:creationId xmlns:a16="http://schemas.microsoft.com/office/drawing/2014/main" id="{A2E5101F-D39E-340E-5C74-288C2B696487}"/>
              </a:ext>
            </a:extLst>
          </p:cNvPr>
          <p:cNvSpPr>
            <a:spLocks noGrp="1"/>
          </p:cNvSpPr>
          <p:nvPr>
            <p:ph type="body" sz="quarter" idx="26"/>
          </p:nvPr>
        </p:nvSpPr>
        <p:spPr/>
        <p:txBody>
          <a:bodyPr/>
          <a:lstStyle/>
          <a:p>
            <a:r>
              <a:rPr lang="en-AR"/>
              <a:t>[Session Name] [Speaker]</a:t>
            </a:r>
          </a:p>
          <a:p>
            <a:endParaRPr lang="en-AR"/>
          </a:p>
        </p:txBody>
      </p:sp>
      <p:sp>
        <p:nvSpPr>
          <p:cNvPr id="16" name="Text Placeholder 15">
            <a:extLst>
              <a:ext uri="{FF2B5EF4-FFF2-40B4-BE49-F238E27FC236}">
                <a16:creationId xmlns:a16="http://schemas.microsoft.com/office/drawing/2014/main" id="{CF9C3F55-A93C-58E0-31AE-0FE0FB735F68}"/>
              </a:ext>
            </a:extLst>
          </p:cNvPr>
          <p:cNvSpPr>
            <a:spLocks noGrp="1"/>
          </p:cNvSpPr>
          <p:nvPr>
            <p:ph type="body" sz="quarter" idx="27"/>
          </p:nvPr>
        </p:nvSpPr>
        <p:spPr/>
        <p:txBody>
          <a:bodyPr/>
          <a:lstStyle/>
          <a:p>
            <a:r>
              <a:rPr lang="en-AR"/>
              <a:t>[Session Name] [Speaker]</a:t>
            </a:r>
          </a:p>
          <a:p>
            <a:endParaRPr lang="en-AR"/>
          </a:p>
        </p:txBody>
      </p:sp>
      <p:sp>
        <p:nvSpPr>
          <p:cNvPr id="17" name="Text Placeholder 16">
            <a:extLst>
              <a:ext uri="{FF2B5EF4-FFF2-40B4-BE49-F238E27FC236}">
                <a16:creationId xmlns:a16="http://schemas.microsoft.com/office/drawing/2014/main" id="{79B76B24-F5D9-9EEF-B1E3-1402271F7788}"/>
              </a:ext>
            </a:extLst>
          </p:cNvPr>
          <p:cNvSpPr>
            <a:spLocks noGrp="1"/>
          </p:cNvSpPr>
          <p:nvPr>
            <p:ph type="body" sz="quarter" idx="28"/>
          </p:nvPr>
        </p:nvSpPr>
        <p:spPr/>
        <p:txBody>
          <a:bodyPr/>
          <a:lstStyle/>
          <a:p>
            <a:r>
              <a:rPr lang="en-AR"/>
              <a:t>[Session Name] [Speaker]</a:t>
            </a:r>
          </a:p>
          <a:p>
            <a:endParaRPr lang="en-AR"/>
          </a:p>
        </p:txBody>
      </p:sp>
      <p:pic>
        <p:nvPicPr>
          <p:cNvPr id="18" name="Graphic 17">
            <a:extLst>
              <a:ext uri="{FF2B5EF4-FFF2-40B4-BE49-F238E27FC236}">
                <a16:creationId xmlns:a16="http://schemas.microsoft.com/office/drawing/2014/main" id="{236F08E2-365B-E493-7FAD-29C6FD74D0E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8947477" y="321157"/>
            <a:ext cx="351506" cy="319453"/>
          </a:xfrm>
          <a:prstGeom prst="rect">
            <a:avLst/>
          </a:prstGeom>
        </p:spPr>
      </p:pic>
      <p:pic>
        <p:nvPicPr>
          <p:cNvPr id="19" name="Graphic 18">
            <a:extLst>
              <a:ext uri="{FF2B5EF4-FFF2-40B4-BE49-F238E27FC236}">
                <a16:creationId xmlns:a16="http://schemas.microsoft.com/office/drawing/2014/main" id="{EF52B898-6B6E-F7A1-9FD3-D65161F3319E}"/>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8017579" y="3513808"/>
            <a:ext cx="351506" cy="319453"/>
          </a:xfrm>
          <a:prstGeom prst="rect">
            <a:avLst/>
          </a:prstGeom>
        </p:spPr>
      </p:pic>
    </p:spTree>
    <p:extLst>
      <p:ext uri="{BB962C8B-B14F-4D97-AF65-F5344CB8AC3E}">
        <p14:creationId xmlns:p14="http://schemas.microsoft.com/office/powerpoint/2010/main" val="10578152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3EB5BF-EAF7-503F-8169-3BD439677B62}"/>
              </a:ext>
            </a:extLst>
          </p:cNvPr>
          <p:cNvSpPr>
            <a:spLocks noGrp="1"/>
          </p:cNvSpPr>
          <p:nvPr>
            <p:ph type="body" sz="quarter" idx="16"/>
          </p:nvPr>
        </p:nvSpPr>
        <p:spPr/>
        <p:txBody>
          <a:bodyPr/>
          <a:lstStyle/>
          <a:p>
            <a:r>
              <a:rPr lang="en-AR"/>
              <a:t>[insert first concept]</a:t>
            </a:r>
          </a:p>
        </p:txBody>
      </p:sp>
      <p:sp>
        <p:nvSpPr>
          <p:cNvPr id="3" name="Text Placeholder 2">
            <a:extLst>
              <a:ext uri="{FF2B5EF4-FFF2-40B4-BE49-F238E27FC236}">
                <a16:creationId xmlns:a16="http://schemas.microsoft.com/office/drawing/2014/main" id="{5B1C59BA-03F8-339B-92AF-69DB49DA0775}"/>
              </a:ext>
            </a:extLst>
          </p:cNvPr>
          <p:cNvSpPr>
            <a:spLocks noGrp="1"/>
          </p:cNvSpPr>
          <p:nvPr>
            <p:ph type="body" sz="quarter" idx="17"/>
          </p:nvPr>
        </p:nvSpPr>
        <p:spPr/>
        <p:txBody>
          <a:bodyPr/>
          <a:lstStyle/>
          <a:p>
            <a:r>
              <a:rPr lang="en-AR"/>
              <a:t>[insert second concept]</a:t>
            </a:r>
          </a:p>
        </p:txBody>
      </p:sp>
      <p:sp>
        <p:nvSpPr>
          <p:cNvPr id="4" name="Text Placeholder 3">
            <a:extLst>
              <a:ext uri="{FF2B5EF4-FFF2-40B4-BE49-F238E27FC236}">
                <a16:creationId xmlns:a16="http://schemas.microsoft.com/office/drawing/2014/main" id="{E3ECCE8D-911A-0260-7D7F-0BD0616C20A3}"/>
              </a:ext>
            </a:extLst>
          </p:cNvPr>
          <p:cNvSpPr>
            <a:spLocks noGrp="1"/>
          </p:cNvSpPr>
          <p:nvPr>
            <p:ph type="body" sz="quarter" idx="18"/>
          </p:nvPr>
        </p:nvSpPr>
        <p:spPr/>
        <p:txBody>
          <a:bodyPr/>
          <a:lstStyle/>
          <a:p>
            <a:r>
              <a:rPr lang="en-AR"/>
              <a:t>[insert third concept]</a:t>
            </a:r>
          </a:p>
        </p:txBody>
      </p:sp>
      <p:sp>
        <p:nvSpPr>
          <p:cNvPr id="5" name="Text Placeholder 4">
            <a:extLst>
              <a:ext uri="{FF2B5EF4-FFF2-40B4-BE49-F238E27FC236}">
                <a16:creationId xmlns:a16="http://schemas.microsoft.com/office/drawing/2014/main" id="{22CA5373-7F0D-DD5E-990D-6906FD43E099}"/>
              </a:ext>
            </a:extLst>
          </p:cNvPr>
          <p:cNvSpPr>
            <a:spLocks noGrp="1"/>
          </p:cNvSpPr>
          <p:nvPr>
            <p:ph type="body" sz="quarter" idx="19"/>
          </p:nvPr>
        </p:nvSpPr>
        <p:spPr/>
        <p:txBody>
          <a:bodyPr/>
          <a:lstStyle/>
          <a:p>
            <a:r>
              <a:rPr lang="en-AR"/>
              <a:t>[insert other if needed]</a:t>
            </a:r>
          </a:p>
        </p:txBody>
      </p:sp>
      <p:pic>
        <p:nvPicPr>
          <p:cNvPr id="6" name="Graphic 5">
            <a:extLst>
              <a:ext uri="{FF2B5EF4-FFF2-40B4-BE49-F238E27FC236}">
                <a16:creationId xmlns:a16="http://schemas.microsoft.com/office/drawing/2014/main" id="{8AEF2A83-60AC-8CAC-6625-C4E2F44B5DAB}"/>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9443423" y="321157"/>
            <a:ext cx="351506" cy="319453"/>
          </a:xfrm>
          <a:prstGeom prst="rect">
            <a:avLst/>
          </a:prstGeom>
        </p:spPr>
      </p:pic>
      <p:pic>
        <p:nvPicPr>
          <p:cNvPr id="7" name="Graphic 6">
            <a:extLst>
              <a:ext uri="{FF2B5EF4-FFF2-40B4-BE49-F238E27FC236}">
                <a16:creationId xmlns:a16="http://schemas.microsoft.com/office/drawing/2014/main" id="{FFC6A211-AEB1-BF0A-428E-695C31D638A0}"/>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8599362" y="3650511"/>
            <a:ext cx="351506" cy="319453"/>
          </a:xfrm>
          <a:prstGeom prst="rect">
            <a:avLst/>
          </a:prstGeom>
        </p:spPr>
      </p:pic>
    </p:spTree>
    <p:extLst>
      <p:ext uri="{BB962C8B-B14F-4D97-AF65-F5344CB8AC3E}">
        <p14:creationId xmlns:p14="http://schemas.microsoft.com/office/powerpoint/2010/main" val="17774345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393DA2-F98A-312E-5FFF-DCE86DB0D342}"/>
              </a:ext>
            </a:extLst>
          </p:cNvPr>
          <p:cNvSpPr>
            <a:spLocks noGrp="1"/>
          </p:cNvSpPr>
          <p:nvPr>
            <p:ph type="body" sz="quarter" idx="16"/>
          </p:nvPr>
        </p:nvSpPr>
        <p:spPr/>
        <p:txBody>
          <a:bodyPr/>
          <a:lstStyle/>
          <a:p>
            <a:r>
              <a:rPr lang="en-AR"/>
              <a:t>[insert additional comments if needed]</a:t>
            </a:r>
          </a:p>
        </p:txBody>
      </p:sp>
      <p:pic>
        <p:nvPicPr>
          <p:cNvPr id="3" name="Graphic 2">
            <a:extLst>
              <a:ext uri="{FF2B5EF4-FFF2-40B4-BE49-F238E27FC236}">
                <a16:creationId xmlns:a16="http://schemas.microsoft.com/office/drawing/2014/main" id="{EDFC2130-6542-08A5-48B0-6497B41F3BE5}"/>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27256"/>
          <a:stretch/>
        </p:blipFill>
        <p:spPr>
          <a:xfrm>
            <a:off x="9443423" y="321157"/>
            <a:ext cx="351506" cy="319453"/>
          </a:xfrm>
          <a:prstGeom prst="rect">
            <a:avLst/>
          </a:prstGeom>
        </p:spPr>
      </p:pic>
    </p:spTree>
    <p:extLst>
      <p:ext uri="{BB962C8B-B14F-4D97-AF65-F5344CB8AC3E}">
        <p14:creationId xmlns:p14="http://schemas.microsoft.com/office/powerpoint/2010/main" val="911693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D60FD-D392-7C81-3CFA-DF1799295570}"/>
              </a:ext>
            </a:extLst>
          </p:cNvPr>
          <p:cNvSpPr>
            <a:spLocks noGrp="1"/>
          </p:cNvSpPr>
          <p:nvPr>
            <p:ph type="ctrTitle"/>
          </p:nvPr>
        </p:nvSpPr>
        <p:spPr>
          <a:xfrm>
            <a:off x="8128000" y="1891361"/>
            <a:ext cx="3744913" cy="1300270"/>
          </a:xfrm>
        </p:spPr>
        <p:txBody>
          <a:bodyPr/>
          <a:lstStyle/>
          <a:p>
            <a:r>
              <a:rPr lang="en-GB"/>
              <a:t>1. </a:t>
            </a:r>
            <a:r>
              <a:rPr lang="en-AR"/>
              <a:t>Planning </a:t>
            </a:r>
            <a:br>
              <a:rPr lang="en-AR"/>
            </a:br>
            <a:r>
              <a:rPr lang="en-AR"/>
              <a:t>your meeting</a:t>
            </a:r>
          </a:p>
        </p:txBody>
      </p:sp>
      <p:sp>
        <p:nvSpPr>
          <p:cNvPr id="3" name="Subtitle 2">
            <a:extLst>
              <a:ext uri="{FF2B5EF4-FFF2-40B4-BE49-F238E27FC236}">
                <a16:creationId xmlns:a16="http://schemas.microsoft.com/office/drawing/2014/main" id="{5348B180-36BD-490F-CF05-3B239910C548}"/>
              </a:ext>
            </a:extLst>
          </p:cNvPr>
          <p:cNvSpPr>
            <a:spLocks noGrp="1"/>
          </p:cNvSpPr>
          <p:nvPr>
            <p:ph type="subTitle" idx="4294967295"/>
          </p:nvPr>
        </p:nvSpPr>
        <p:spPr>
          <a:xfrm>
            <a:off x="8128001" y="3814084"/>
            <a:ext cx="3744912" cy="2713038"/>
          </a:xfrm>
        </p:spPr>
        <p:txBody>
          <a:bodyPr/>
          <a:lstStyle/>
          <a:p>
            <a:r>
              <a:rPr lang="en-US" sz="2000"/>
              <a:t>In this section, you will find information that may help you to plan your meeting, including a suggested workflow planner with milestones and top tips in delivering successful virtual and in person meetings</a:t>
            </a:r>
          </a:p>
          <a:p>
            <a:endParaRPr lang="en-US" sz="2000"/>
          </a:p>
          <a:p>
            <a:endParaRPr lang="en-AR" sz="2000"/>
          </a:p>
        </p:txBody>
      </p:sp>
      <p:sp>
        <p:nvSpPr>
          <p:cNvPr id="4" name="Subtitle 2">
            <a:extLst>
              <a:ext uri="{FF2B5EF4-FFF2-40B4-BE49-F238E27FC236}">
                <a16:creationId xmlns:a16="http://schemas.microsoft.com/office/drawing/2014/main" id="{AADEF68F-A811-5529-66C3-B917765FD57A}"/>
              </a:ext>
            </a:extLst>
          </p:cNvPr>
          <p:cNvSpPr txBox="1">
            <a:spLocks/>
          </p:cNvSpPr>
          <p:nvPr/>
        </p:nvSpPr>
        <p:spPr>
          <a:xfrm>
            <a:off x="8128000" y="3273593"/>
            <a:ext cx="3744913" cy="371705"/>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0"/>
              </a:spcBef>
              <a:buFont typeface="Arial" panose="020B0604020202020204" pitchFamily="34" charset="0"/>
              <a:buNone/>
              <a:defRPr sz="2200" kern="1200">
                <a:solidFill>
                  <a:schemeClr val="bg1"/>
                </a:solidFill>
                <a:latin typeface="+mn-lt"/>
                <a:ea typeface="+mn-ea"/>
                <a:cs typeface="+mn-cs"/>
              </a:defRPr>
            </a:lvl1pPr>
            <a:lvl2pPr marL="457200" indent="0" algn="ctr" defTabSz="914400" rtl="0" eaLnBrk="1" latinLnBrk="0" hangingPunct="1">
              <a:lnSpc>
                <a:spcPct val="95000"/>
              </a:lnSpc>
              <a:spcBef>
                <a:spcPts val="400"/>
              </a:spcBef>
              <a:buFont typeface="Arial" panose="020B0604020202020204" pitchFamily="34" charset="0"/>
              <a:buNone/>
              <a:defRPr sz="2000" kern="1200">
                <a:solidFill>
                  <a:schemeClr val="accent2"/>
                </a:solidFill>
                <a:latin typeface="+mn-lt"/>
                <a:ea typeface="+mn-ea"/>
                <a:cs typeface="+mn-cs"/>
              </a:defRPr>
            </a:lvl2pPr>
            <a:lvl3pPr marL="914400" indent="0" algn="ctr" defTabSz="914400" rtl="0" eaLnBrk="1" latinLnBrk="0" hangingPunct="1">
              <a:lnSpc>
                <a:spcPct val="95000"/>
              </a:lnSpc>
              <a:spcBef>
                <a:spcPts val="400"/>
              </a:spcBef>
              <a:buClrTx/>
              <a:buFont typeface="Arial" panose="020B0604020202020204" pitchFamily="34" charset="0"/>
              <a:buNone/>
              <a:defRPr sz="1800" kern="1200">
                <a:solidFill>
                  <a:schemeClr val="accent2"/>
                </a:solidFill>
                <a:latin typeface="+mn-lt"/>
                <a:ea typeface="+mn-ea"/>
                <a:cs typeface="+mn-cs"/>
              </a:defRPr>
            </a:lvl3pPr>
            <a:lvl4pPr marL="13716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4pPr>
            <a:lvl5pPr marL="18288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a:t>Milestones planner |  Top Tips</a:t>
            </a:r>
            <a:endParaRPr lang="en-AR" sz="2000" b="1"/>
          </a:p>
        </p:txBody>
      </p:sp>
      <p:sp>
        <p:nvSpPr>
          <p:cNvPr id="5" name="Rounded Rectangle 13">
            <a:extLst>
              <a:ext uri="{FF2B5EF4-FFF2-40B4-BE49-F238E27FC236}">
                <a16:creationId xmlns:a16="http://schemas.microsoft.com/office/drawing/2014/main" id="{A8D99D8E-95AA-64C8-F7A5-1A50C6C6936A}"/>
              </a:ext>
            </a:extLst>
          </p:cNvPr>
          <p:cNvSpPr/>
          <p:nvPr/>
        </p:nvSpPr>
        <p:spPr>
          <a:xfrm>
            <a:off x="1059622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6" name="Rounded Rectangle 14">
            <a:extLst>
              <a:ext uri="{FF2B5EF4-FFF2-40B4-BE49-F238E27FC236}">
                <a16:creationId xmlns:a16="http://schemas.microsoft.com/office/drawing/2014/main" id="{2C554F7C-4854-3E35-E897-17BE3F9CD90A}"/>
              </a:ext>
            </a:extLst>
          </p:cNvPr>
          <p:cNvSpPr/>
          <p:nvPr/>
        </p:nvSpPr>
        <p:spPr>
          <a:xfrm>
            <a:off x="871898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7" name="Rounded Rectangle 15">
            <a:extLst>
              <a:ext uri="{FF2B5EF4-FFF2-40B4-BE49-F238E27FC236}">
                <a16:creationId xmlns:a16="http://schemas.microsoft.com/office/drawing/2014/main" id="{66482AF4-AD13-C56A-58A5-B3DAF6E0298A}"/>
              </a:ext>
            </a:extLst>
          </p:cNvPr>
          <p:cNvSpPr/>
          <p:nvPr/>
        </p:nvSpPr>
        <p:spPr>
          <a:xfrm>
            <a:off x="965760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8" name="Rounded Rectangle 16">
            <a:extLst>
              <a:ext uri="{FF2B5EF4-FFF2-40B4-BE49-F238E27FC236}">
                <a16:creationId xmlns:a16="http://schemas.microsoft.com/office/drawing/2014/main" id="{5CE6EDF6-A337-C58D-78A5-AEB91A767511}"/>
              </a:ext>
            </a:extLst>
          </p:cNvPr>
          <p:cNvSpPr/>
          <p:nvPr/>
        </p:nvSpPr>
        <p:spPr>
          <a:xfrm>
            <a:off x="7644355"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Planning your </a:t>
            </a:r>
          </a:p>
          <a:p>
            <a:pPr algn="ctr">
              <a:lnSpc>
                <a:spcPct val="80000"/>
              </a:lnSpc>
            </a:pPr>
            <a:r>
              <a:rPr lang="en-US" sz="1050" b="1">
                <a:solidFill>
                  <a:schemeClr val="bg1"/>
                </a:solidFill>
              </a:rPr>
              <a:t>meeting</a:t>
            </a:r>
          </a:p>
        </p:txBody>
      </p:sp>
      <p:sp>
        <p:nvSpPr>
          <p:cNvPr id="9" name="Rounded Rectangle 17">
            <a:extLst>
              <a:ext uri="{FF2B5EF4-FFF2-40B4-BE49-F238E27FC236}">
                <a16:creationId xmlns:a16="http://schemas.microsoft.com/office/drawing/2014/main" id="{39B3A2DF-61D6-B2F4-4F9D-97296ABB253B}"/>
              </a:ext>
            </a:extLst>
          </p:cNvPr>
          <p:cNvSpPr/>
          <p:nvPr/>
        </p:nvSpPr>
        <p:spPr>
          <a:xfrm>
            <a:off x="11534842"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0" name="Freeform 9">
            <a:hlinkClick r:id="" action="ppaction://noaction"/>
            <a:extLst>
              <a:ext uri="{FF2B5EF4-FFF2-40B4-BE49-F238E27FC236}">
                <a16:creationId xmlns:a16="http://schemas.microsoft.com/office/drawing/2014/main" id="{58C29366-A70F-D7AF-2D88-92EF00162A35}"/>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rgbClr val="1B59B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1" name="Freeform 10">
            <a:hlinkClick r:id="" action="ppaction://hlinkshowjump?jump=nextslide"/>
            <a:extLst>
              <a:ext uri="{FF2B5EF4-FFF2-40B4-BE49-F238E27FC236}">
                <a16:creationId xmlns:a16="http://schemas.microsoft.com/office/drawing/2014/main" id="{469DF722-993B-01DC-E0C8-D5CE39130FED}"/>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2" name="Freeform 11">
            <a:hlinkClick r:id="" action="ppaction://hlinkshowjump?jump=previousslide"/>
            <a:extLst>
              <a:ext uri="{FF2B5EF4-FFF2-40B4-BE49-F238E27FC236}">
                <a16:creationId xmlns:a16="http://schemas.microsoft.com/office/drawing/2014/main" id="{6EBD0922-2271-6FF9-619B-E43F8FA0E662}"/>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3" name="Rectangle 12">
            <a:hlinkClick r:id="" action="ppaction://hlinkshowjump?jump=previousslide"/>
            <a:extLst>
              <a:ext uri="{FF2B5EF4-FFF2-40B4-BE49-F238E27FC236}">
                <a16:creationId xmlns:a16="http://schemas.microsoft.com/office/drawing/2014/main" id="{8F2BBB35-0FCC-1957-495C-2C5CE50700DA}"/>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 action="ppaction://hlinkshowjump?jump=nextslide"/>
            <a:extLst>
              <a:ext uri="{FF2B5EF4-FFF2-40B4-BE49-F238E27FC236}">
                <a16:creationId xmlns:a16="http://schemas.microsoft.com/office/drawing/2014/main" id="{2B8505CA-D27A-477F-3785-A27FB95261A7}"/>
              </a:ext>
            </a:extLst>
          </p:cNvPr>
          <p:cNvSpPr/>
          <p:nvPr/>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 name="Rectangle 14">
            <a:hlinkClick r:id="rId2" action="ppaction://hlinksldjump"/>
            <a:extLst>
              <a:ext uri="{FF2B5EF4-FFF2-40B4-BE49-F238E27FC236}">
                <a16:creationId xmlns:a16="http://schemas.microsoft.com/office/drawing/2014/main" id="{A56E8E9A-44ED-DE60-E38E-BE6FC178402E}"/>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 name="Rectangle 15">
            <a:hlinkClick r:id="rId3" action="ppaction://hlinksldjump"/>
            <a:extLst>
              <a:ext uri="{FF2B5EF4-FFF2-40B4-BE49-F238E27FC236}">
                <a16:creationId xmlns:a16="http://schemas.microsoft.com/office/drawing/2014/main" id="{AB439C36-0F06-2AAB-AACB-DF98F99BE613}"/>
              </a:ext>
            </a:extLst>
          </p:cNvPr>
          <p:cNvSpPr/>
          <p:nvPr/>
        </p:nvSpPr>
        <p:spPr>
          <a:xfrm>
            <a:off x="7644355"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hlinkClick r:id="rId4" action="ppaction://hlinksldjump"/>
            <a:extLst>
              <a:ext uri="{FF2B5EF4-FFF2-40B4-BE49-F238E27FC236}">
                <a16:creationId xmlns:a16="http://schemas.microsoft.com/office/drawing/2014/main" id="{7F045361-F651-F360-085C-4F49CF9C36BB}"/>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8" name="Rectangle 17">
            <a:hlinkClick r:id="rId5" action="ppaction://hlinksldjump"/>
            <a:extLst>
              <a:ext uri="{FF2B5EF4-FFF2-40B4-BE49-F238E27FC236}">
                <a16:creationId xmlns:a16="http://schemas.microsoft.com/office/drawing/2014/main" id="{013DE991-02F4-CC7D-9D0E-DEDF27C12A62}"/>
              </a:ext>
            </a:extLst>
          </p:cNvPr>
          <p:cNvSpPr/>
          <p:nvPr/>
        </p:nvSpPr>
        <p:spPr>
          <a:xfrm>
            <a:off x="8023723" y="3127024"/>
            <a:ext cx="2438089"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9" name="Rectangle 18">
            <a:hlinkClick r:id="rId6" action="ppaction://hlinksldjump"/>
            <a:extLst>
              <a:ext uri="{FF2B5EF4-FFF2-40B4-BE49-F238E27FC236}">
                <a16:creationId xmlns:a16="http://schemas.microsoft.com/office/drawing/2014/main" id="{23570555-9C86-0F44-20C3-96CC99B3DF6A}"/>
              </a:ext>
            </a:extLst>
          </p:cNvPr>
          <p:cNvSpPr/>
          <p:nvPr/>
        </p:nvSpPr>
        <p:spPr>
          <a:xfrm>
            <a:off x="10603273" y="3127024"/>
            <a:ext cx="1269640"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7" action="ppaction://hlinksldjump"/>
            <a:extLst>
              <a:ext uri="{FF2B5EF4-FFF2-40B4-BE49-F238E27FC236}">
                <a16:creationId xmlns:a16="http://schemas.microsoft.com/office/drawing/2014/main" id="{DA41DEAD-B01F-DBCE-294E-1781ADA53575}"/>
              </a:ext>
            </a:extLst>
          </p:cNvPr>
          <p:cNvSpPr/>
          <p:nvPr/>
        </p:nvSpPr>
        <p:spPr>
          <a:xfrm>
            <a:off x="9669866"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8" action="ppaction://hlinksldjump"/>
            <a:extLst>
              <a:ext uri="{FF2B5EF4-FFF2-40B4-BE49-F238E27FC236}">
                <a16:creationId xmlns:a16="http://schemas.microsoft.com/office/drawing/2014/main" id="{4999F8E2-070E-3603-EFE6-EC1497CCA8F0}"/>
              </a:ext>
            </a:extLst>
          </p:cNvPr>
          <p:cNvSpPr/>
          <p:nvPr/>
        </p:nvSpPr>
        <p:spPr>
          <a:xfrm>
            <a:off x="10597713"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9" action="ppaction://hlinksldjump"/>
            <a:extLst>
              <a:ext uri="{FF2B5EF4-FFF2-40B4-BE49-F238E27FC236}">
                <a16:creationId xmlns:a16="http://schemas.microsoft.com/office/drawing/2014/main" id="{07F245F4-3AEF-C243-0B43-F0EAB4EC117B}"/>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334992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C9FC0CF-C0ED-15EA-1B68-AF037F3C917B}"/>
              </a:ext>
            </a:extLst>
          </p:cNvPr>
          <p:cNvSpPr/>
          <p:nvPr/>
        </p:nvSpPr>
        <p:spPr>
          <a:xfrm>
            <a:off x="0" y="3124200"/>
            <a:ext cx="12192000" cy="37338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29" name="Graphic 27">
            <a:extLst>
              <a:ext uri="{FF2B5EF4-FFF2-40B4-BE49-F238E27FC236}">
                <a16:creationId xmlns:a16="http://schemas.microsoft.com/office/drawing/2014/main" id="{F146729D-D807-91F9-B285-37D86F111BE5}"/>
              </a:ext>
            </a:extLst>
          </p:cNvPr>
          <p:cNvGrpSpPr/>
          <p:nvPr/>
        </p:nvGrpSpPr>
        <p:grpSpPr>
          <a:xfrm>
            <a:off x="957975" y="2603861"/>
            <a:ext cx="3983639" cy="3758430"/>
            <a:chOff x="5236438" y="4191878"/>
            <a:chExt cx="4145027" cy="3910694"/>
          </a:xfrm>
        </p:grpSpPr>
        <p:sp>
          <p:nvSpPr>
            <p:cNvPr id="30" name="Freeform 29">
              <a:extLst>
                <a:ext uri="{FF2B5EF4-FFF2-40B4-BE49-F238E27FC236}">
                  <a16:creationId xmlns:a16="http://schemas.microsoft.com/office/drawing/2014/main" id="{94C6FAC9-33D2-EDFB-F5AE-7D6899A288F4}"/>
                </a:ext>
              </a:extLst>
            </p:cNvPr>
            <p:cNvSpPr/>
            <p:nvPr/>
          </p:nvSpPr>
          <p:spPr>
            <a:xfrm rot="-5009399">
              <a:off x="6322958" y="5097417"/>
              <a:ext cx="3323213" cy="2432711"/>
            </a:xfrm>
            <a:custGeom>
              <a:avLst/>
              <a:gdLst>
                <a:gd name="connsiteX0" fmla="*/ 0 w 3323213"/>
                <a:gd name="connsiteY0" fmla="*/ 0 h 2432711"/>
                <a:gd name="connsiteX1" fmla="*/ 3323213 w 3323213"/>
                <a:gd name="connsiteY1" fmla="*/ 0 h 2432711"/>
                <a:gd name="connsiteX2" fmla="*/ 3323213 w 3323213"/>
                <a:gd name="connsiteY2" fmla="*/ 2432712 h 2432711"/>
                <a:gd name="connsiteX3" fmla="*/ 0 w 3323213"/>
                <a:gd name="connsiteY3" fmla="*/ 2432712 h 2432711"/>
              </a:gdLst>
              <a:ahLst/>
              <a:cxnLst>
                <a:cxn ang="0">
                  <a:pos x="connsiteX0" y="connsiteY0"/>
                </a:cxn>
                <a:cxn ang="0">
                  <a:pos x="connsiteX1" y="connsiteY1"/>
                </a:cxn>
                <a:cxn ang="0">
                  <a:pos x="connsiteX2" y="connsiteY2"/>
                </a:cxn>
                <a:cxn ang="0">
                  <a:pos x="connsiteX3" y="connsiteY3"/>
                </a:cxn>
              </a:cxnLst>
              <a:rect l="l" t="t" r="r" b="b"/>
              <a:pathLst>
                <a:path w="3323213" h="2432711">
                  <a:moveTo>
                    <a:pt x="0" y="0"/>
                  </a:moveTo>
                  <a:lnTo>
                    <a:pt x="3323213" y="0"/>
                  </a:lnTo>
                  <a:lnTo>
                    <a:pt x="3323213" y="2432712"/>
                  </a:lnTo>
                  <a:lnTo>
                    <a:pt x="0" y="2432712"/>
                  </a:lnTo>
                  <a:close/>
                </a:path>
              </a:pathLst>
            </a:custGeom>
            <a:solidFill>
              <a:schemeClr val="accent5"/>
            </a:solidFill>
            <a:ln w="0" cap="flat">
              <a:noFill/>
              <a:prstDash val="solid"/>
              <a:miter/>
            </a:ln>
          </p:spPr>
          <p:txBody>
            <a:bodyPr rtlCol="0" anchor="ctr"/>
            <a:lstStyle/>
            <a:p>
              <a:endParaRPr lang="en-AR"/>
            </a:p>
          </p:txBody>
        </p:sp>
        <p:sp>
          <p:nvSpPr>
            <p:cNvPr id="31" name="Freeform 30">
              <a:extLst>
                <a:ext uri="{FF2B5EF4-FFF2-40B4-BE49-F238E27FC236}">
                  <a16:creationId xmlns:a16="http://schemas.microsoft.com/office/drawing/2014/main" id="{7036DEC7-7183-AF1F-3668-ABC7461F0863}"/>
                </a:ext>
              </a:extLst>
            </p:cNvPr>
            <p:cNvSpPr/>
            <p:nvPr/>
          </p:nvSpPr>
          <p:spPr>
            <a:xfrm rot="-5009399">
              <a:off x="6265663" y="5039990"/>
              <a:ext cx="3323213" cy="2432711"/>
            </a:xfrm>
            <a:custGeom>
              <a:avLst/>
              <a:gdLst>
                <a:gd name="connsiteX0" fmla="*/ 0 w 3323213"/>
                <a:gd name="connsiteY0" fmla="*/ 0 h 2432711"/>
                <a:gd name="connsiteX1" fmla="*/ 3323213 w 3323213"/>
                <a:gd name="connsiteY1" fmla="*/ 0 h 2432711"/>
                <a:gd name="connsiteX2" fmla="*/ 3323213 w 3323213"/>
                <a:gd name="connsiteY2" fmla="*/ 2432712 h 2432711"/>
                <a:gd name="connsiteX3" fmla="*/ 0 w 3323213"/>
                <a:gd name="connsiteY3" fmla="*/ 2432712 h 2432711"/>
              </a:gdLst>
              <a:ahLst/>
              <a:cxnLst>
                <a:cxn ang="0">
                  <a:pos x="connsiteX0" y="connsiteY0"/>
                </a:cxn>
                <a:cxn ang="0">
                  <a:pos x="connsiteX1" y="connsiteY1"/>
                </a:cxn>
                <a:cxn ang="0">
                  <a:pos x="connsiteX2" y="connsiteY2"/>
                </a:cxn>
                <a:cxn ang="0">
                  <a:pos x="connsiteX3" y="connsiteY3"/>
                </a:cxn>
              </a:cxnLst>
              <a:rect l="l" t="t" r="r" b="b"/>
              <a:pathLst>
                <a:path w="3323213" h="2432711">
                  <a:moveTo>
                    <a:pt x="0" y="0"/>
                  </a:moveTo>
                  <a:lnTo>
                    <a:pt x="3323213" y="0"/>
                  </a:lnTo>
                  <a:lnTo>
                    <a:pt x="3323213" y="2432712"/>
                  </a:lnTo>
                  <a:lnTo>
                    <a:pt x="0" y="2432712"/>
                  </a:lnTo>
                  <a:close/>
                </a:path>
              </a:pathLst>
            </a:custGeom>
            <a:solidFill>
              <a:schemeClr val="bg2"/>
            </a:solidFill>
            <a:ln w="0" cap="flat">
              <a:noFill/>
              <a:prstDash val="solid"/>
              <a:miter/>
            </a:ln>
          </p:spPr>
          <p:txBody>
            <a:bodyPr rtlCol="0" anchor="ctr"/>
            <a:lstStyle/>
            <a:p>
              <a:endParaRPr lang="en-AR"/>
            </a:p>
          </p:txBody>
        </p:sp>
        <p:sp>
          <p:nvSpPr>
            <p:cNvPr id="32" name="Freeform 31">
              <a:extLst>
                <a:ext uri="{FF2B5EF4-FFF2-40B4-BE49-F238E27FC236}">
                  <a16:creationId xmlns:a16="http://schemas.microsoft.com/office/drawing/2014/main" id="{B40AFA2A-B26A-97E2-C3D9-10F1CC597800}"/>
                </a:ext>
              </a:extLst>
            </p:cNvPr>
            <p:cNvSpPr/>
            <p:nvPr/>
          </p:nvSpPr>
          <p:spPr>
            <a:xfrm rot="-5009399">
              <a:off x="8037759" y="4702740"/>
              <a:ext cx="54650" cy="690723"/>
            </a:xfrm>
            <a:custGeom>
              <a:avLst/>
              <a:gdLst>
                <a:gd name="connsiteX0" fmla="*/ 0 w 54650"/>
                <a:gd name="connsiteY0" fmla="*/ 0 h 690723"/>
                <a:gd name="connsiteX1" fmla="*/ 54651 w 54650"/>
                <a:gd name="connsiteY1" fmla="*/ 0 h 690723"/>
                <a:gd name="connsiteX2" fmla="*/ 54651 w 54650"/>
                <a:gd name="connsiteY2" fmla="*/ 690723 h 690723"/>
                <a:gd name="connsiteX3" fmla="*/ 0 w 54650"/>
                <a:gd name="connsiteY3" fmla="*/ 690723 h 690723"/>
              </a:gdLst>
              <a:ahLst/>
              <a:cxnLst>
                <a:cxn ang="0">
                  <a:pos x="connsiteX0" y="connsiteY0"/>
                </a:cxn>
                <a:cxn ang="0">
                  <a:pos x="connsiteX1" y="connsiteY1"/>
                </a:cxn>
                <a:cxn ang="0">
                  <a:pos x="connsiteX2" y="connsiteY2"/>
                </a:cxn>
                <a:cxn ang="0">
                  <a:pos x="connsiteX3" y="connsiteY3"/>
                </a:cxn>
              </a:cxnLst>
              <a:rect l="l" t="t" r="r" b="b"/>
              <a:pathLst>
                <a:path w="54650" h="690723">
                  <a:moveTo>
                    <a:pt x="0" y="0"/>
                  </a:moveTo>
                  <a:lnTo>
                    <a:pt x="54651" y="0"/>
                  </a:lnTo>
                  <a:lnTo>
                    <a:pt x="54651" y="690723"/>
                  </a:lnTo>
                  <a:lnTo>
                    <a:pt x="0" y="690723"/>
                  </a:lnTo>
                  <a:close/>
                </a:path>
              </a:pathLst>
            </a:custGeom>
            <a:solidFill>
              <a:srgbClr val="93C951"/>
            </a:solidFill>
            <a:ln w="0" cap="flat">
              <a:noFill/>
              <a:prstDash val="solid"/>
              <a:miter/>
            </a:ln>
          </p:spPr>
          <p:txBody>
            <a:bodyPr rtlCol="0" anchor="ctr"/>
            <a:lstStyle/>
            <a:p>
              <a:endParaRPr lang="en-AR"/>
            </a:p>
          </p:txBody>
        </p:sp>
        <p:sp>
          <p:nvSpPr>
            <p:cNvPr id="33" name="Freeform 32">
              <a:extLst>
                <a:ext uri="{FF2B5EF4-FFF2-40B4-BE49-F238E27FC236}">
                  <a16:creationId xmlns:a16="http://schemas.microsoft.com/office/drawing/2014/main" id="{442C5797-FB78-B3E6-DF38-8908A719E9E7}"/>
                </a:ext>
              </a:extLst>
            </p:cNvPr>
            <p:cNvSpPr/>
            <p:nvPr/>
          </p:nvSpPr>
          <p:spPr>
            <a:xfrm rot="-5009399">
              <a:off x="8023033" y="4486815"/>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34" name="Freeform 33">
              <a:extLst>
                <a:ext uri="{FF2B5EF4-FFF2-40B4-BE49-F238E27FC236}">
                  <a16:creationId xmlns:a16="http://schemas.microsoft.com/office/drawing/2014/main" id="{3C010144-D6EB-05C7-0F24-99F2B38F3EF7}"/>
                </a:ext>
              </a:extLst>
            </p:cNvPr>
            <p:cNvSpPr/>
            <p:nvPr/>
          </p:nvSpPr>
          <p:spPr>
            <a:xfrm rot="-5009399">
              <a:off x="7917684" y="5203897"/>
              <a:ext cx="54650" cy="690723"/>
            </a:xfrm>
            <a:custGeom>
              <a:avLst/>
              <a:gdLst>
                <a:gd name="connsiteX0" fmla="*/ 0 w 54650"/>
                <a:gd name="connsiteY0" fmla="*/ 0 h 690723"/>
                <a:gd name="connsiteX1" fmla="*/ 54651 w 54650"/>
                <a:gd name="connsiteY1" fmla="*/ 0 h 690723"/>
                <a:gd name="connsiteX2" fmla="*/ 54651 w 54650"/>
                <a:gd name="connsiteY2" fmla="*/ 690723 h 690723"/>
                <a:gd name="connsiteX3" fmla="*/ 0 w 54650"/>
                <a:gd name="connsiteY3" fmla="*/ 690723 h 690723"/>
              </a:gdLst>
              <a:ahLst/>
              <a:cxnLst>
                <a:cxn ang="0">
                  <a:pos x="connsiteX0" y="connsiteY0"/>
                </a:cxn>
                <a:cxn ang="0">
                  <a:pos x="connsiteX1" y="connsiteY1"/>
                </a:cxn>
                <a:cxn ang="0">
                  <a:pos x="connsiteX2" y="connsiteY2"/>
                </a:cxn>
                <a:cxn ang="0">
                  <a:pos x="connsiteX3" y="connsiteY3"/>
                </a:cxn>
              </a:cxnLst>
              <a:rect l="l" t="t" r="r" b="b"/>
              <a:pathLst>
                <a:path w="54650" h="690723">
                  <a:moveTo>
                    <a:pt x="0" y="0"/>
                  </a:moveTo>
                  <a:lnTo>
                    <a:pt x="54651" y="0"/>
                  </a:lnTo>
                  <a:lnTo>
                    <a:pt x="54651" y="690723"/>
                  </a:lnTo>
                  <a:lnTo>
                    <a:pt x="0" y="690723"/>
                  </a:lnTo>
                  <a:close/>
                </a:path>
              </a:pathLst>
            </a:custGeom>
            <a:solidFill>
              <a:srgbClr val="93C951"/>
            </a:solidFill>
            <a:ln w="0" cap="flat">
              <a:noFill/>
              <a:prstDash val="solid"/>
              <a:miter/>
            </a:ln>
          </p:spPr>
          <p:txBody>
            <a:bodyPr rtlCol="0" anchor="ctr"/>
            <a:lstStyle/>
            <a:p>
              <a:endParaRPr lang="en-AR"/>
            </a:p>
          </p:txBody>
        </p:sp>
        <p:sp>
          <p:nvSpPr>
            <p:cNvPr id="35" name="Freeform 34">
              <a:extLst>
                <a:ext uri="{FF2B5EF4-FFF2-40B4-BE49-F238E27FC236}">
                  <a16:creationId xmlns:a16="http://schemas.microsoft.com/office/drawing/2014/main" id="{C09CBDED-4C12-5D70-92BD-3C1C7A0F8786}"/>
                </a:ext>
              </a:extLst>
            </p:cNvPr>
            <p:cNvSpPr/>
            <p:nvPr/>
          </p:nvSpPr>
          <p:spPr>
            <a:xfrm rot="-5009399">
              <a:off x="8246129" y="5027112"/>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36" name="Freeform 35">
              <a:extLst>
                <a:ext uri="{FF2B5EF4-FFF2-40B4-BE49-F238E27FC236}">
                  <a16:creationId xmlns:a16="http://schemas.microsoft.com/office/drawing/2014/main" id="{0F655689-72AC-A919-0144-B976B0BD0D48}"/>
                </a:ext>
              </a:extLst>
            </p:cNvPr>
            <p:cNvSpPr/>
            <p:nvPr/>
          </p:nvSpPr>
          <p:spPr>
            <a:xfrm rot="-5009399">
              <a:off x="8231311" y="5156767"/>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37" name="Freeform 36">
              <a:extLst>
                <a:ext uri="{FF2B5EF4-FFF2-40B4-BE49-F238E27FC236}">
                  <a16:creationId xmlns:a16="http://schemas.microsoft.com/office/drawing/2014/main" id="{B7653092-43E4-3480-EEEA-D686F878C61F}"/>
                </a:ext>
              </a:extLst>
            </p:cNvPr>
            <p:cNvSpPr/>
            <p:nvPr/>
          </p:nvSpPr>
          <p:spPr>
            <a:xfrm>
              <a:off x="7111782" y="5466106"/>
              <a:ext cx="320550" cy="217017"/>
            </a:xfrm>
            <a:custGeom>
              <a:avLst/>
              <a:gdLst>
                <a:gd name="connsiteX0" fmla="*/ 91127 w 320550"/>
                <a:gd name="connsiteY0" fmla="*/ 216975 h 217017"/>
                <a:gd name="connsiteX1" fmla="*/ 90368 w 320550"/>
                <a:gd name="connsiteY1" fmla="*/ 216520 h 217017"/>
                <a:gd name="connsiteX2" fmla="*/ 194 w 320550"/>
                <a:gd name="connsiteY2" fmla="*/ 103120 h 217017"/>
                <a:gd name="connsiteX3" fmla="*/ 43 w 320550"/>
                <a:gd name="connsiteY3" fmla="*/ 102361 h 217017"/>
                <a:gd name="connsiteX4" fmla="*/ 498 w 320550"/>
                <a:gd name="connsiteY4" fmla="*/ 101602 h 217017"/>
                <a:gd name="connsiteX5" fmla="*/ 33896 w 320550"/>
                <a:gd name="connsiteY5" fmla="*/ 75035 h 217017"/>
                <a:gd name="connsiteX6" fmla="*/ 34655 w 320550"/>
                <a:gd name="connsiteY6" fmla="*/ 74883 h 217017"/>
                <a:gd name="connsiteX7" fmla="*/ 35262 w 320550"/>
                <a:gd name="connsiteY7" fmla="*/ 75187 h 217017"/>
                <a:gd name="connsiteX8" fmla="*/ 98262 w 320550"/>
                <a:gd name="connsiteY8" fmla="*/ 154430 h 217017"/>
                <a:gd name="connsiteX9" fmla="*/ 292272 w 320550"/>
                <a:gd name="connsiteY9" fmla="*/ 194 h 217017"/>
                <a:gd name="connsiteX10" fmla="*/ 293031 w 320550"/>
                <a:gd name="connsiteY10" fmla="*/ 42 h 217017"/>
                <a:gd name="connsiteX11" fmla="*/ 293790 w 320550"/>
                <a:gd name="connsiteY11" fmla="*/ 498 h 217017"/>
                <a:gd name="connsiteX12" fmla="*/ 320356 w 320550"/>
                <a:gd name="connsiteY12" fmla="*/ 33896 h 217017"/>
                <a:gd name="connsiteX13" fmla="*/ 320508 w 320550"/>
                <a:gd name="connsiteY13" fmla="*/ 34655 h 217017"/>
                <a:gd name="connsiteX14" fmla="*/ 320204 w 320550"/>
                <a:gd name="connsiteY14" fmla="*/ 35262 h 217017"/>
                <a:gd name="connsiteX15" fmla="*/ 91886 w 320550"/>
                <a:gd name="connsiteY15" fmla="*/ 216823 h 217017"/>
                <a:gd name="connsiteX16" fmla="*/ 91127 w 320550"/>
                <a:gd name="connsiteY16" fmla="*/ 216975 h 217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0550" h="217017">
                  <a:moveTo>
                    <a:pt x="91127" y="216975"/>
                  </a:moveTo>
                  <a:cubicBezTo>
                    <a:pt x="91127" y="216975"/>
                    <a:pt x="90672" y="216823"/>
                    <a:pt x="90368" y="216520"/>
                  </a:cubicBezTo>
                  <a:lnTo>
                    <a:pt x="194" y="103120"/>
                  </a:lnTo>
                  <a:cubicBezTo>
                    <a:pt x="194" y="103120"/>
                    <a:pt x="-109" y="102664"/>
                    <a:pt x="43" y="102361"/>
                  </a:cubicBezTo>
                  <a:cubicBezTo>
                    <a:pt x="43" y="102057"/>
                    <a:pt x="194" y="101905"/>
                    <a:pt x="498" y="101602"/>
                  </a:cubicBezTo>
                  <a:lnTo>
                    <a:pt x="33896" y="75035"/>
                  </a:lnTo>
                  <a:cubicBezTo>
                    <a:pt x="33896" y="75035"/>
                    <a:pt x="34351" y="74732"/>
                    <a:pt x="34655" y="74883"/>
                  </a:cubicBezTo>
                  <a:cubicBezTo>
                    <a:pt x="34958" y="74883"/>
                    <a:pt x="35110" y="75035"/>
                    <a:pt x="35262" y="75187"/>
                  </a:cubicBezTo>
                  <a:lnTo>
                    <a:pt x="98262" y="154430"/>
                  </a:lnTo>
                  <a:lnTo>
                    <a:pt x="292272" y="194"/>
                  </a:lnTo>
                  <a:cubicBezTo>
                    <a:pt x="292272" y="194"/>
                    <a:pt x="292727" y="-109"/>
                    <a:pt x="293031" y="42"/>
                  </a:cubicBezTo>
                  <a:cubicBezTo>
                    <a:pt x="293334" y="42"/>
                    <a:pt x="293486" y="194"/>
                    <a:pt x="293790" y="498"/>
                  </a:cubicBezTo>
                  <a:lnTo>
                    <a:pt x="320356" y="33896"/>
                  </a:lnTo>
                  <a:cubicBezTo>
                    <a:pt x="320356" y="33896"/>
                    <a:pt x="320660" y="34351"/>
                    <a:pt x="320508" y="34655"/>
                  </a:cubicBezTo>
                  <a:cubicBezTo>
                    <a:pt x="320508" y="34958"/>
                    <a:pt x="320356" y="35110"/>
                    <a:pt x="320204" y="35262"/>
                  </a:cubicBezTo>
                  <a:lnTo>
                    <a:pt x="91886" y="216823"/>
                  </a:lnTo>
                  <a:cubicBezTo>
                    <a:pt x="91886" y="216823"/>
                    <a:pt x="91430" y="217127"/>
                    <a:pt x="91127" y="216975"/>
                  </a:cubicBezTo>
                  <a:close/>
                </a:path>
              </a:pathLst>
            </a:custGeom>
            <a:solidFill>
              <a:srgbClr val="93C951"/>
            </a:solidFill>
            <a:ln w="0" cap="flat">
              <a:noFill/>
              <a:prstDash val="solid"/>
              <a:miter/>
            </a:ln>
          </p:spPr>
          <p:txBody>
            <a:bodyPr rtlCol="0" anchor="ctr"/>
            <a:lstStyle/>
            <a:p>
              <a:endParaRPr lang="en-AR"/>
            </a:p>
          </p:txBody>
        </p:sp>
        <p:sp>
          <p:nvSpPr>
            <p:cNvPr id="38" name="Freeform 37">
              <a:extLst>
                <a:ext uri="{FF2B5EF4-FFF2-40B4-BE49-F238E27FC236}">
                  <a16:creationId xmlns:a16="http://schemas.microsoft.com/office/drawing/2014/main" id="{6E09954B-DFC9-FDBE-BB76-DDBB6A69DBAA}"/>
                </a:ext>
              </a:extLst>
            </p:cNvPr>
            <p:cNvSpPr/>
            <p:nvPr/>
          </p:nvSpPr>
          <p:spPr>
            <a:xfrm>
              <a:off x="7023894" y="5405240"/>
              <a:ext cx="383803" cy="383837"/>
            </a:xfrm>
            <a:custGeom>
              <a:avLst/>
              <a:gdLst>
                <a:gd name="connsiteX0" fmla="*/ 377275 w 383803"/>
                <a:gd name="connsiteY0" fmla="*/ 141822 h 383837"/>
                <a:gd name="connsiteX1" fmla="*/ 336743 w 383803"/>
                <a:gd name="connsiteY1" fmla="*/ 174157 h 383837"/>
                <a:gd name="connsiteX2" fmla="*/ 336895 w 383803"/>
                <a:gd name="connsiteY2" fmla="*/ 208617 h 383837"/>
                <a:gd name="connsiteX3" fmla="*/ 175372 w 383803"/>
                <a:gd name="connsiteY3" fmla="*/ 337046 h 383837"/>
                <a:gd name="connsiteX4" fmla="*/ 46943 w 383803"/>
                <a:gd name="connsiteY4" fmla="*/ 175523 h 383837"/>
                <a:gd name="connsiteX5" fmla="*/ 208466 w 383803"/>
                <a:gd name="connsiteY5" fmla="*/ 47095 h 383837"/>
                <a:gd name="connsiteX6" fmla="*/ 303193 w 383803"/>
                <a:gd name="connsiteY6" fmla="*/ 97798 h 383837"/>
                <a:gd name="connsiteX7" fmla="*/ 304863 w 383803"/>
                <a:gd name="connsiteY7" fmla="*/ 99772 h 383837"/>
                <a:gd name="connsiteX8" fmla="*/ 340842 w 383803"/>
                <a:gd name="connsiteY8" fmla="*/ 71080 h 383837"/>
                <a:gd name="connsiteX9" fmla="*/ 338868 w 383803"/>
                <a:gd name="connsiteY9" fmla="*/ 68651 h 383837"/>
                <a:gd name="connsiteX10" fmla="*/ 213627 w 383803"/>
                <a:gd name="connsiteY10" fmla="*/ 1249 h 383837"/>
                <a:gd name="connsiteX11" fmla="*/ 1249 w 383803"/>
                <a:gd name="connsiteY11" fmla="*/ 170210 h 383837"/>
                <a:gd name="connsiteX12" fmla="*/ 170210 w 383803"/>
                <a:gd name="connsiteY12" fmla="*/ 382589 h 383837"/>
                <a:gd name="connsiteX13" fmla="*/ 382589 w 383803"/>
                <a:gd name="connsiteY13" fmla="*/ 213627 h 383837"/>
                <a:gd name="connsiteX14" fmla="*/ 378945 w 383803"/>
                <a:gd name="connsiteY14" fmla="*/ 148654 h 383837"/>
                <a:gd name="connsiteX15" fmla="*/ 377275 w 383803"/>
                <a:gd name="connsiteY15" fmla="*/ 141670 h 383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803" h="383837">
                  <a:moveTo>
                    <a:pt x="377275" y="141822"/>
                  </a:moveTo>
                  <a:lnTo>
                    <a:pt x="336743" y="174157"/>
                  </a:lnTo>
                  <a:cubicBezTo>
                    <a:pt x="338109" y="185543"/>
                    <a:pt x="338261" y="197080"/>
                    <a:pt x="336895" y="208617"/>
                  </a:cubicBezTo>
                  <a:cubicBezTo>
                    <a:pt x="327786" y="288620"/>
                    <a:pt x="255374" y="346155"/>
                    <a:pt x="175372" y="337046"/>
                  </a:cubicBezTo>
                  <a:cubicBezTo>
                    <a:pt x="95369" y="327938"/>
                    <a:pt x="37834" y="255526"/>
                    <a:pt x="46943" y="175523"/>
                  </a:cubicBezTo>
                  <a:cubicBezTo>
                    <a:pt x="56051" y="95521"/>
                    <a:pt x="128463" y="37986"/>
                    <a:pt x="208466" y="47095"/>
                  </a:cubicBezTo>
                  <a:cubicBezTo>
                    <a:pt x="245355" y="51345"/>
                    <a:pt x="279056" y="69258"/>
                    <a:pt x="303193" y="97798"/>
                  </a:cubicBezTo>
                  <a:lnTo>
                    <a:pt x="304863" y="99772"/>
                  </a:lnTo>
                  <a:lnTo>
                    <a:pt x="340842" y="71080"/>
                  </a:lnTo>
                  <a:lnTo>
                    <a:pt x="338868" y="68651"/>
                  </a:lnTo>
                  <a:cubicBezTo>
                    <a:pt x="307140" y="30851"/>
                    <a:pt x="262661" y="6866"/>
                    <a:pt x="213627" y="1249"/>
                  </a:cubicBezTo>
                  <a:cubicBezTo>
                    <a:pt x="108425" y="-10744"/>
                    <a:pt x="13241" y="65008"/>
                    <a:pt x="1249" y="170210"/>
                  </a:cubicBezTo>
                  <a:cubicBezTo>
                    <a:pt x="-10744" y="275413"/>
                    <a:pt x="65008" y="370596"/>
                    <a:pt x="170210" y="382589"/>
                  </a:cubicBezTo>
                  <a:cubicBezTo>
                    <a:pt x="275413" y="394581"/>
                    <a:pt x="370596" y="318830"/>
                    <a:pt x="382589" y="213627"/>
                  </a:cubicBezTo>
                  <a:cubicBezTo>
                    <a:pt x="385017" y="191767"/>
                    <a:pt x="383803" y="169907"/>
                    <a:pt x="378945" y="148654"/>
                  </a:cubicBezTo>
                  <a:lnTo>
                    <a:pt x="377275" y="141670"/>
                  </a:lnTo>
                  <a:close/>
                </a:path>
              </a:pathLst>
            </a:custGeom>
            <a:solidFill>
              <a:srgbClr val="94B8C6"/>
            </a:solidFill>
            <a:ln w="0" cap="flat">
              <a:noFill/>
              <a:prstDash val="solid"/>
              <a:miter/>
            </a:ln>
          </p:spPr>
          <p:txBody>
            <a:bodyPr rtlCol="0" anchor="ctr"/>
            <a:lstStyle/>
            <a:p>
              <a:endParaRPr lang="en-AR"/>
            </a:p>
          </p:txBody>
        </p:sp>
        <p:sp>
          <p:nvSpPr>
            <p:cNvPr id="39" name="Freeform 38">
              <a:extLst>
                <a:ext uri="{FF2B5EF4-FFF2-40B4-BE49-F238E27FC236}">
                  <a16:creationId xmlns:a16="http://schemas.microsoft.com/office/drawing/2014/main" id="{D8E71830-FA50-0471-DB4B-5B5DCC4FED5D}"/>
                </a:ext>
              </a:extLst>
            </p:cNvPr>
            <p:cNvSpPr/>
            <p:nvPr/>
          </p:nvSpPr>
          <p:spPr>
            <a:xfrm rot="-5009399">
              <a:off x="7852578" y="5774435"/>
              <a:ext cx="54650" cy="690723"/>
            </a:xfrm>
            <a:custGeom>
              <a:avLst/>
              <a:gdLst>
                <a:gd name="connsiteX0" fmla="*/ 0 w 54650"/>
                <a:gd name="connsiteY0" fmla="*/ 0 h 690723"/>
                <a:gd name="connsiteX1" fmla="*/ 54651 w 54650"/>
                <a:gd name="connsiteY1" fmla="*/ 0 h 690723"/>
                <a:gd name="connsiteX2" fmla="*/ 54651 w 54650"/>
                <a:gd name="connsiteY2" fmla="*/ 690723 h 690723"/>
                <a:gd name="connsiteX3" fmla="*/ 0 w 54650"/>
                <a:gd name="connsiteY3" fmla="*/ 690723 h 690723"/>
              </a:gdLst>
              <a:ahLst/>
              <a:cxnLst>
                <a:cxn ang="0">
                  <a:pos x="connsiteX0" y="connsiteY0"/>
                </a:cxn>
                <a:cxn ang="0">
                  <a:pos x="connsiteX1" y="connsiteY1"/>
                </a:cxn>
                <a:cxn ang="0">
                  <a:pos x="connsiteX2" y="connsiteY2"/>
                </a:cxn>
                <a:cxn ang="0">
                  <a:pos x="connsiteX3" y="connsiteY3"/>
                </a:cxn>
              </a:cxnLst>
              <a:rect l="l" t="t" r="r" b="b"/>
              <a:pathLst>
                <a:path w="54650" h="690723">
                  <a:moveTo>
                    <a:pt x="0" y="0"/>
                  </a:moveTo>
                  <a:lnTo>
                    <a:pt x="54651" y="0"/>
                  </a:lnTo>
                  <a:lnTo>
                    <a:pt x="54651" y="690723"/>
                  </a:lnTo>
                  <a:lnTo>
                    <a:pt x="0" y="690723"/>
                  </a:lnTo>
                  <a:close/>
                </a:path>
              </a:pathLst>
            </a:custGeom>
            <a:solidFill>
              <a:srgbClr val="93C951"/>
            </a:solidFill>
            <a:ln w="0" cap="flat">
              <a:noFill/>
              <a:prstDash val="solid"/>
              <a:miter/>
            </a:ln>
          </p:spPr>
          <p:txBody>
            <a:bodyPr rtlCol="0" anchor="ctr"/>
            <a:lstStyle/>
            <a:p>
              <a:endParaRPr lang="en-AR"/>
            </a:p>
          </p:txBody>
        </p:sp>
        <p:sp>
          <p:nvSpPr>
            <p:cNvPr id="40" name="Freeform 39">
              <a:extLst>
                <a:ext uri="{FF2B5EF4-FFF2-40B4-BE49-F238E27FC236}">
                  <a16:creationId xmlns:a16="http://schemas.microsoft.com/office/drawing/2014/main" id="{5E3EC508-E049-C541-F179-B0ED97550DD2}"/>
                </a:ext>
              </a:extLst>
            </p:cNvPr>
            <p:cNvSpPr/>
            <p:nvPr/>
          </p:nvSpPr>
          <p:spPr>
            <a:xfrm rot="-5009399">
              <a:off x="8181023" y="5597650"/>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41" name="Freeform 40">
              <a:extLst>
                <a:ext uri="{FF2B5EF4-FFF2-40B4-BE49-F238E27FC236}">
                  <a16:creationId xmlns:a16="http://schemas.microsoft.com/office/drawing/2014/main" id="{702EC6B1-3698-AD75-F16F-F9F3E23D8C2C}"/>
                </a:ext>
              </a:extLst>
            </p:cNvPr>
            <p:cNvSpPr/>
            <p:nvPr/>
          </p:nvSpPr>
          <p:spPr>
            <a:xfrm rot="-5009399">
              <a:off x="8166222" y="5727154"/>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42" name="Freeform 41">
              <a:extLst>
                <a:ext uri="{FF2B5EF4-FFF2-40B4-BE49-F238E27FC236}">
                  <a16:creationId xmlns:a16="http://schemas.microsoft.com/office/drawing/2014/main" id="{0AF0DD32-965A-8010-01A3-A968C7A623E4}"/>
                </a:ext>
              </a:extLst>
            </p:cNvPr>
            <p:cNvSpPr/>
            <p:nvPr/>
          </p:nvSpPr>
          <p:spPr>
            <a:xfrm>
              <a:off x="7046657" y="6036598"/>
              <a:ext cx="320550" cy="217017"/>
            </a:xfrm>
            <a:custGeom>
              <a:avLst/>
              <a:gdLst>
                <a:gd name="connsiteX0" fmla="*/ 91127 w 320550"/>
                <a:gd name="connsiteY0" fmla="*/ 216975 h 217017"/>
                <a:gd name="connsiteX1" fmla="*/ 90368 w 320550"/>
                <a:gd name="connsiteY1" fmla="*/ 216520 h 217017"/>
                <a:gd name="connsiteX2" fmla="*/ 194 w 320550"/>
                <a:gd name="connsiteY2" fmla="*/ 103120 h 217017"/>
                <a:gd name="connsiteX3" fmla="*/ 42 w 320550"/>
                <a:gd name="connsiteY3" fmla="*/ 102361 h 217017"/>
                <a:gd name="connsiteX4" fmla="*/ 498 w 320550"/>
                <a:gd name="connsiteY4" fmla="*/ 101602 h 217017"/>
                <a:gd name="connsiteX5" fmla="*/ 33896 w 320550"/>
                <a:gd name="connsiteY5" fmla="*/ 75035 h 217017"/>
                <a:gd name="connsiteX6" fmla="*/ 34655 w 320550"/>
                <a:gd name="connsiteY6" fmla="*/ 74883 h 217017"/>
                <a:gd name="connsiteX7" fmla="*/ 35262 w 320550"/>
                <a:gd name="connsiteY7" fmla="*/ 75187 h 217017"/>
                <a:gd name="connsiteX8" fmla="*/ 98262 w 320550"/>
                <a:gd name="connsiteY8" fmla="*/ 154430 h 217017"/>
                <a:gd name="connsiteX9" fmla="*/ 292272 w 320550"/>
                <a:gd name="connsiteY9" fmla="*/ 194 h 217017"/>
                <a:gd name="connsiteX10" fmla="*/ 293031 w 320550"/>
                <a:gd name="connsiteY10" fmla="*/ 42 h 217017"/>
                <a:gd name="connsiteX11" fmla="*/ 293790 w 320550"/>
                <a:gd name="connsiteY11" fmla="*/ 498 h 217017"/>
                <a:gd name="connsiteX12" fmla="*/ 320356 w 320550"/>
                <a:gd name="connsiteY12" fmla="*/ 33895 h 217017"/>
                <a:gd name="connsiteX13" fmla="*/ 320508 w 320550"/>
                <a:gd name="connsiteY13" fmla="*/ 34655 h 217017"/>
                <a:gd name="connsiteX14" fmla="*/ 320204 w 320550"/>
                <a:gd name="connsiteY14" fmla="*/ 35262 h 217017"/>
                <a:gd name="connsiteX15" fmla="*/ 91886 w 320550"/>
                <a:gd name="connsiteY15" fmla="*/ 216823 h 217017"/>
                <a:gd name="connsiteX16" fmla="*/ 91127 w 320550"/>
                <a:gd name="connsiteY16" fmla="*/ 216975 h 217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0550" h="217017">
                  <a:moveTo>
                    <a:pt x="91127" y="216975"/>
                  </a:moveTo>
                  <a:cubicBezTo>
                    <a:pt x="91127" y="216975"/>
                    <a:pt x="90671" y="216823"/>
                    <a:pt x="90368" y="216520"/>
                  </a:cubicBezTo>
                  <a:lnTo>
                    <a:pt x="194" y="103120"/>
                  </a:lnTo>
                  <a:cubicBezTo>
                    <a:pt x="194" y="103120"/>
                    <a:pt x="-109" y="102664"/>
                    <a:pt x="42" y="102361"/>
                  </a:cubicBezTo>
                  <a:cubicBezTo>
                    <a:pt x="42" y="102057"/>
                    <a:pt x="194" y="101905"/>
                    <a:pt x="498" y="101602"/>
                  </a:cubicBezTo>
                  <a:lnTo>
                    <a:pt x="33896" y="75035"/>
                  </a:lnTo>
                  <a:cubicBezTo>
                    <a:pt x="33896" y="75035"/>
                    <a:pt x="34351" y="74732"/>
                    <a:pt x="34655" y="74883"/>
                  </a:cubicBezTo>
                  <a:cubicBezTo>
                    <a:pt x="34958" y="74883"/>
                    <a:pt x="35110" y="75035"/>
                    <a:pt x="35262" y="75187"/>
                  </a:cubicBezTo>
                  <a:lnTo>
                    <a:pt x="98262" y="154430"/>
                  </a:lnTo>
                  <a:lnTo>
                    <a:pt x="292272" y="194"/>
                  </a:lnTo>
                  <a:cubicBezTo>
                    <a:pt x="292272" y="194"/>
                    <a:pt x="292727" y="-109"/>
                    <a:pt x="293031" y="42"/>
                  </a:cubicBezTo>
                  <a:cubicBezTo>
                    <a:pt x="293334" y="42"/>
                    <a:pt x="293486" y="194"/>
                    <a:pt x="293790" y="498"/>
                  </a:cubicBezTo>
                  <a:lnTo>
                    <a:pt x="320356" y="33895"/>
                  </a:lnTo>
                  <a:cubicBezTo>
                    <a:pt x="320356" y="33895"/>
                    <a:pt x="320660" y="34351"/>
                    <a:pt x="320508" y="34655"/>
                  </a:cubicBezTo>
                  <a:cubicBezTo>
                    <a:pt x="320508" y="34958"/>
                    <a:pt x="320356" y="35110"/>
                    <a:pt x="320204" y="35262"/>
                  </a:cubicBezTo>
                  <a:lnTo>
                    <a:pt x="91886" y="216823"/>
                  </a:lnTo>
                  <a:cubicBezTo>
                    <a:pt x="91886" y="216823"/>
                    <a:pt x="91431" y="217127"/>
                    <a:pt x="91127" y="216975"/>
                  </a:cubicBezTo>
                  <a:close/>
                </a:path>
              </a:pathLst>
            </a:custGeom>
            <a:solidFill>
              <a:srgbClr val="93C951"/>
            </a:solidFill>
            <a:ln w="0" cap="flat">
              <a:noFill/>
              <a:prstDash val="solid"/>
              <a:miter/>
            </a:ln>
          </p:spPr>
          <p:txBody>
            <a:bodyPr rtlCol="0" anchor="ctr"/>
            <a:lstStyle/>
            <a:p>
              <a:endParaRPr lang="en-AR"/>
            </a:p>
          </p:txBody>
        </p:sp>
        <p:sp>
          <p:nvSpPr>
            <p:cNvPr id="43" name="Freeform 42">
              <a:extLst>
                <a:ext uri="{FF2B5EF4-FFF2-40B4-BE49-F238E27FC236}">
                  <a16:creationId xmlns:a16="http://schemas.microsoft.com/office/drawing/2014/main" id="{01FE360F-BAF9-2077-034A-2EB539919A30}"/>
                </a:ext>
              </a:extLst>
            </p:cNvPr>
            <p:cNvSpPr/>
            <p:nvPr/>
          </p:nvSpPr>
          <p:spPr>
            <a:xfrm>
              <a:off x="6958769" y="5975732"/>
              <a:ext cx="383802" cy="383837"/>
            </a:xfrm>
            <a:custGeom>
              <a:avLst/>
              <a:gdLst>
                <a:gd name="connsiteX0" fmla="*/ 377275 w 383802"/>
                <a:gd name="connsiteY0" fmla="*/ 141822 h 383837"/>
                <a:gd name="connsiteX1" fmla="*/ 336743 w 383802"/>
                <a:gd name="connsiteY1" fmla="*/ 174157 h 383837"/>
                <a:gd name="connsiteX2" fmla="*/ 336895 w 383802"/>
                <a:gd name="connsiteY2" fmla="*/ 208617 h 383837"/>
                <a:gd name="connsiteX3" fmla="*/ 175372 w 383802"/>
                <a:gd name="connsiteY3" fmla="*/ 337046 h 383837"/>
                <a:gd name="connsiteX4" fmla="*/ 46943 w 383802"/>
                <a:gd name="connsiteY4" fmla="*/ 175523 h 383837"/>
                <a:gd name="connsiteX5" fmla="*/ 208466 w 383802"/>
                <a:gd name="connsiteY5" fmla="*/ 47094 h 383837"/>
                <a:gd name="connsiteX6" fmla="*/ 303193 w 383802"/>
                <a:gd name="connsiteY6" fmla="*/ 97798 h 383837"/>
                <a:gd name="connsiteX7" fmla="*/ 304863 w 383802"/>
                <a:gd name="connsiteY7" fmla="*/ 99771 h 383837"/>
                <a:gd name="connsiteX8" fmla="*/ 340842 w 383802"/>
                <a:gd name="connsiteY8" fmla="*/ 71080 h 383837"/>
                <a:gd name="connsiteX9" fmla="*/ 338868 w 383802"/>
                <a:gd name="connsiteY9" fmla="*/ 68651 h 383837"/>
                <a:gd name="connsiteX10" fmla="*/ 213627 w 383802"/>
                <a:gd name="connsiteY10" fmla="*/ 1249 h 383837"/>
                <a:gd name="connsiteX11" fmla="*/ 1249 w 383802"/>
                <a:gd name="connsiteY11" fmla="*/ 170210 h 383837"/>
                <a:gd name="connsiteX12" fmla="*/ 170210 w 383802"/>
                <a:gd name="connsiteY12" fmla="*/ 382589 h 383837"/>
                <a:gd name="connsiteX13" fmla="*/ 382589 w 383802"/>
                <a:gd name="connsiteY13" fmla="*/ 213627 h 383837"/>
                <a:gd name="connsiteX14" fmla="*/ 378945 w 383802"/>
                <a:gd name="connsiteY14" fmla="*/ 148653 h 383837"/>
                <a:gd name="connsiteX15" fmla="*/ 377275 w 383802"/>
                <a:gd name="connsiteY15" fmla="*/ 141670 h 383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802" h="383837">
                  <a:moveTo>
                    <a:pt x="377275" y="141822"/>
                  </a:moveTo>
                  <a:lnTo>
                    <a:pt x="336743" y="174157"/>
                  </a:lnTo>
                  <a:cubicBezTo>
                    <a:pt x="338109" y="185543"/>
                    <a:pt x="338261" y="197080"/>
                    <a:pt x="336895" y="208617"/>
                  </a:cubicBezTo>
                  <a:cubicBezTo>
                    <a:pt x="327786" y="288620"/>
                    <a:pt x="255374" y="346155"/>
                    <a:pt x="175372" y="337046"/>
                  </a:cubicBezTo>
                  <a:cubicBezTo>
                    <a:pt x="95369" y="327938"/>
                    <a:pt x="37834" y="255526"/>
                    <a:pt x="46943" y="175523"/>
                  </a:cubicBezTo>
                  <a:cubicBezTo>
                    <a:pt x="56051" y="95521"/>
                    <a:pt x="128463" y="37986"/>
                    <a:pt x="208466" y="47094"/>
                  </a:cubicBezTo>
                  <a:cubicBezTo>
                    <a:pt x="245355" y="51345"/>
                    <a:pt x="279056" y="69258"/>
                    <a:pt x="303193" y="97798"/>
                  </a:cubicBezTo>
                  <a:lnTo>
                    <a:pt x="304863" y="99771"/>
                  </a:lnTo>
                  <a:lnTo>
                    <a:pt x="340842" y="71080"/>
                  </a:lnTo>
                  <a:lnTo>
                    <a:pt x="338868" y="68651"/>
                  </a:lnTo>
                  <a:cubicBezTo>
                    <a:pt x="307140" y="30851"/>
                    <a:pt x="262661" y="6865"/>
                    <a:pt x="213627" y="1249"/>
                  </a:cubicBezTo>
                  <a:cubicBezTo>
                    <a:pt x="108425" y="-10744"/>
                    <a:pt x="13241" y="65008"/>
                    <a:pt x="1249" y="170210"/>
                  </a:cubicBezTo>
                  <a:cubicBezTo>
                    <a:pt x="-10744" y="275413"/>
                    <a:pt x="65008" y="370596"/>
                    <a:pt x="170210" y="382589"/>
                  </a:cubicBezTo>
                  <a:cubicBezTo>
                    <a:pt x="275413" y="394581"/>
                    <a:pt x="370596" y="318830"/>
                    <a:pt x="382589" y="213627"/>
                  </a:cubicBezTo>
                  <a:cubicBezTo>
                    <a:pt x="385017" y="191767"/>
                    <a:pt x="383803" y="169906"/>
                    <a:pt x="378945" y="148653"/>
                  </a:cubicBezTo>
                  <a:lnTo>
                    <a:pt x="377275" y="141670"/>
                  </a:lnTo>
                  <a:close/>
                </a:path>
              </a:pathLst>
            </a:custGeom>
            <a:solidFill>
              <a:srgbClr val="94B8C6"/>
            </a:solidFill>
            <a:ln w="0" cap="flat">
              <a:noFill/>
              <a:prstDash val="solid"/>
              <a:miter/>
            </a:ln>
          </p:spPr>
          <p:txBody>
            <a:bodyPr rtlCol="0" anchor="ctr"/>
            <a:lstStyle/>
            <a:p>
              <a:endParaRPr lang="en-AR"/>
            </a:p>
          </p:txBody>
        </p:sp>
        <p:sp>
          <p:nvSpPr>
            <p:cNvPr id="44" name="Freeform 43">
              <a:extLst>
                <a:ext uri="{FF2B5EF4-FFF2-40B4-BE49-F238E27FC236}">
                  <a16:creationId xmlns:a16="http://schemas.microsoft.com/office/drawing/2014/main" id="{407D368D-EFB0-D784-87A4-40E6A1DF00D2}"/>
                </a:ext>
              </a:extLst>
            </p:cNvPr>
            <p:cNvSpPr/>
            <p:nvPr/>
          </p:nvSpPr>
          <p:spPr>
            <a:xfrm rot="-5009399">
              <a:off x="7787473" y="6344804"/>
              <a:ext cx="54650" cy="690723"/>
            </a:xfrm>
            <a:custGeom>
              <a:avLst/>
              <a:gdLst>
                <a:gd name="connsiteX0" fmla="*/ 0 w 54650"/>
                <a:gd name="connsiteY0" fmla="*/ 0 h 690723"/>
                <a:gd name="connsiteX1" fmla="*/ 54651 w 54650"/>
                <a:gd name="connsiteY1" fmla="*/ 0 h 690723"/>
                <a:gd name="connsiteX2" fmla="*/ 54651 w 54650"/>
                <a:gd name="connsiteY2" fmla="*/ 690723 h 690723"/>
                <a:gd name="connsiteX3" fmla="*/ 0 w 54650"/>
                <a:gd name="connsiteY3" fmla="*/ 690723 h 690723"/>
              </a:gdLst>
              <a:ahLst/>
              <a:cxnLst>
                <a:cxn ang="0">
                  <a:pos x="connsiteX0" y="connsiteY0"/>
                </a:cxn>
                <a:cxn ang="0">
                  <a:pos x="connsiteX1" y="connsiteY1"/>
                </a:cxn>
                <a:cxn ang="0">
                  <a:pos x="connsiteX2" y="connsiteY2"/>
                </a:cxn>
                <a:cxn ang="0">
                  <a:pos x="connsiteX3" y="connsiteY3"/>
                </a:cxn>
              </a:cxnLst>
              <a:rect l="l" t="t" r="r" b="b"/>
              <a:pathLst>
                <a:path w="54650" h="690723">
                  <a:moveTo>
                    <a:pt x="0" y="0"/>
                  </a:moveTo>
                  <a:lnTo>
                    <a:pt x="54651" y="0"/>
                  </a:lnTo>
                  <a:lnTo>
                    <a:pt x="54651" y="690723"/>
                  </a:lnTo>
                  <a:lnTo>
                    <a:pt x="0" y="690723"/>
                  </a:lnTo>
                  <a:close/>
                </a:path>
              </a:pathLst>
            </a:custGeom>
            <a:solidFill>
              <a:srgbClr val="93C951"/>
            </a:solidFill>
            <a:ln w="0" cap="flat">
              <a:noFill/>
              <a:prstDash val="solid"/>
              <a:miter/>
            </a:ln>
          </p:spPr>
          <p:txBody>
            <a:bodyPr rtlCol="0" anchor="ctr"/>
            <a:lstStyle/>
            <a:p>
              <a:endParaRPr lang="en-AR"/>
            </a:p>
          </p:txBody>
        </p:sp>
        <p:sp>
          <p:nvSpPr>
            <p:cNvPr id="45" name="Freeform 44">
              <a:extLst>
                <a:ext uri="{FF2B5EF4-FFF2-40B4-BE49-F238E27FC236}">
                  <a16:creationId xmlns:a16="http://schemas.microsoft.com/office/drawing/2014/main" id="{A3EAA2BF-F837-3611-25A3-519929D36699}"/>
                </a:ext>
              </a:extLst>
            </p:cNvPr>
            <p:cNvSpPr/>
            <p:nvPr/>
          </p:nvSpPr>
          <p:spPr>
            <a:xfrm rot="-5009399">
              <a:off x="8115767" y="6168019"/>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46" name="Freeform 45">
              <a:extLst>
                <a:ext uri="{FF2B5EF4-FFF2-40B4-BE49-F238E27FC236}">
                  <a16:creationId xmlns:a16="http://schemas.microsoft.com/office/drawing/2014/main" id="{F087BFE4-BBF3-ED27-76B1-E649B40A28A8}"/>
                </a:ext>
              </a:extLst>
            </p:cNvPr>
            <p:cNvSpPr/>
            <p:nvPr/>
          </p:nvSpPr>
          <p:spPr>
            <a:xfrm rot="-5009399">
              <a:off x="8101117" y="6297541"/>
              <a:ext cx="54650" cy="1381598"/>
            </a:xfrm>
            <a:custGeom>
              <a:avLst/>
              <a:gdLst>
                <a:gd name="connsiteX0" fmla="*/ 0 w 54650"/>
                <a:gd name="connsiteY0" fmla="*/ 0 h 1381598"/>
                <a:gd name="connsiteX1" fmla="*/ 54651 w 54650"/>
                <a:gd name="connsiteY1" fmla="*/ 0 h 1381598"/>
                <a:gd name="connsiteX2" fmla="*/ 54651 w 54650"/>
                <a:gd name="connsiteY2" fmla="*/ 1381598 h 1381598"/>
                <a:gd name="connsiteX3" fmla="*/ 0 w 54650"/>
                <a:gd name="connsiteY3" fmla="*/ 1381598 h 1381598"/>
              </a:gdLst>
              <a:ahLst/>
              <a:cxnLst>
                <a:cxn ang="0">
                  <a:pos x="connsiteX0" y="connsiteY0"/>
                </a:cxn>
                <a:cxn ang="0">
                  <a:pos x="connsiteX1" y="connsiteY1"/>
                </a:cxn>
                <a:cxn ang="0">
                  <a:pos x="connsiteX2" y="connsiteY2"/>
                </a:cxn>
                <a:cxn ang="0">
                  <a:pos x="connsiteX3" y="connsiteY3"/>
                </a:cxn>
              </a:cxnLst>
              <a:rect l="l" t="t" r="r" b="b"/>
              <a:pathLst>
                <a:path w="54650" h="1381598">
                  <a:moveTo>
                    <a:pt x="0" y="0"/>
                  </a:moveTo>
                  <a:lnTo>
                    <a:pt x="54651" y="0"/>
                  </a:lnTo>
                  <a:lnTo>
                    <a:pt x="54651" y="1381598"/>
                  </a:lnTo>
                  <a:lnTo>
                    <a:pt x="0" y="1381598"/>
                  </a:lnTo>
                  <a:close/>
                </a:path>
              </a:pathLst>
            </a:custGeom>
            <a:solidFill>
              <a:schemeClr val="accent5"/>
            </a:solidFill>
            <a:ln w="0" cap="flat">
              <a:noFill/>
              <a:prstDash val="solid"/>
              <a:miter/>
            </a:ln>
          </p:spPr>
          <p:txBody>
            <a:bodyPr rtlCol="0" anchor="ctr"/>
            <a:lstStyle/>
            <a:p>
              <a:endParaRPr lang="en-AR"/>
            </a:p>
          </p:txBody>
        </p:sp>
        <p:sp>
          <p:nvSpPr>
            <p:cNvPr id="47" name="Freeform 46">
              <a:extLst>
                <a:ext uri="{FF2B5EF4-FFF2-40B4-BE49-F238E27FC236}">
                  <a16:creationId xmlns:a16="http://schemas.microsoft.com/office/drawing/2014/main" id="{B39F0FD6-0503-6976-59D1-509E96EC0574}"/>
                </a:ext>
              </a:extLst>
            </p:cNvPr>
            <p:cNvSpPr/>
            <p:nvPr/>
          </p:nvSpPr>
          <p:spPr>
            <a:xfrm>
              <a:off x="6981532" y="6606938"/>
              <a:ext cx="320550" cy="217017"/>
            </a:xfrm>
            <a:custGeom>
              <a:avLst/>
              <a:gdLst>
                <a:gd name="connsiteX0" fmla="*/ 91127 w 320550"/>
                <a:gd name="connsiteY0" fmla="*/ 216975 h 217017"/>
                <a:gd name="connsiteX1" fmla="*/ 90368 w 320550"/>
                <a:gd name="connsiteY1" fmla="*/ 216520 h 217017"/>
                <a:gd name="connsiteX2" fmla="*/ 194 w 320550"/>
                <a:gd name="connsiteY2" fmla="*/ 103120 h 217017"/>
                <a:gd name="connsiteX3" fmla="*/ 43 w 320550"/>
                <a:gd name="connsiteY3" fmla="*/ 102361 h 217017"/>
                <a:gd name="connsiteX4" fmla="*/ 498 w 320550"/>
                <a:gd name="connsiteY4" fmla="*/ 101601 h 217017"/>
                <a:gd name="connsiteX5" fmla="*/ 33895 w 320550"/>
                <a:gd name="connsiteY5" fmla="*/ 75035 h 217017"/>
                <a:gd name="connsiteX6" fmla="*/ 34655 w 320550"/>
                <a:gd name="connsiteY6" fmla="*/ 74883 h 217017"/>
                <a:gd name="connsiteX7" fmla="*/ 35262 w 320550"/>
                <a:gd name="connsiteY7" fmla="*/ 75187 h 217017"/>
                <a:gd name="connsiteX8" fmla="*/ 98262 w 320550"/>
                <a:gd name="connsiteY8" fmla="*/ 154431 h 217017"/>
                <a:gd name="connsiteX9" fmla="*/ 292272 w 320550"/>
                <a:gd name="connsiteY9" fmla="*/ 194 h 217017"/>
                <a:gd name="connsiteX10" fmla="*/ 293031 w 320550"/>
                <a:gd name="connsiteY10" fmla="*/ 43 h 217017"/>
                <a:gd name="connsiteX11" fmla="*/ 293790 w 320550"/>
                <a:gd name="connsiteY11" fmla="*/ 498 h 217017"/>
                <a:gd name="connsiteX12" fmla="*/ 320356 w 320550"/>
                <a:gd name="connsiteY12" fmla="*/ 33896 h 217017"/>
                <a:gd name="connsiteX13" fmla="*/ 320508 w 320550"/>
                <a:gd name="connsiteY13" fmla="*/ 34655 h 217017"/>
                <a:gd name="connsiteX14" fmla="*/ 320204 w 320550"/>
                <a:gd name="connsiteY14" fmla="*/ 35262 h 217017"/>
                <a:gd name="connsiteX15" fmla="*/ 91886 w 320550"/>
                <a:gd name="connsiteY15" fmla="*/ 216823 h 217017"/>
                <a:gd name="connsiteX16" fmla="*/ 91127 w 320550"/>
                <a:gd name="connsiteY16" fmla="*/ 216975 h 217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0550" h="217017">
                  <a:moveTo>
                    <a:pt x="91127" y="216975"/>
                  </a:moveTo>
                  <a:cubicBezTo>
                    <a:pt x="91127" y="216975"/>
                    <a:pt x="90672" y="216823"/>
                    <a:pt x="90368" y="216520"/>
                  </a:cubicBezTo>
                  <a:lnTo>
                    <a:pt x="194" y="103120"/>
                  </a:lnTo>
                  <a:cubicBezTo>
                    <a:pt x="194" y="103120"/>
                    <a:pt x="-109" y="102664"/>
                    <a:pt x="43" y="102361"/>
                  </a:cubicBezTo>
                  <a:cubicBezTo>
                    <a:pt x="43" y="102057"/>
                    <a:pt x="194" y="101905"/>
                    <a:pt x="498" y="101601"/>
                  </a:cubicBezTo>
                  <a:lnTo>
                    <a:pt x="33895" y="75035"/>
                  </a:lnTo>
                  <a:cubicBezTo>
                    <a:pt x="33895" y="75035"/>
                    <a:pt x="34351" y="74732"/>
                    <a:pt x="34655" y="74883"/>
                  </a:cubicBezTo>
                  <a:cubicBezTo>
                    <a:pt x="34958" y="74883"/>
                    <a:pt x="35110" y="75035"/>
                    <a:pt x="35262" y="75187"/>
                  </a:cubicBezTo>
                  <a:lnTo>
                    <a:pt x="98262" y="154431"/>
                  </a:lnTo>
                  <a:lnTo>
                    <a:pt x="292272" y="194"/>
                  </a:lnTo>
                  <a:cubicBezTo>
                    <a:pt x="292272" y="194"/>
                    <a:pt x="292727" y="-109"/>
                    <a:pt x="293031" y="43"/>
                  </a:cubicBezTo>
                  <a:cubicBezTo>
                    <a:pt x="293334" y="43"/>
                    <a:pt x="293486" y="194"/>
                    <a:pt x="293790" y="498"/>
                  </a:cubicBezTo>
                  <a:lnTo>
                    <a:pt x="320356" y="33896"/>
                  </a:lnTo>
                  <a:cubicBezTo>
                    <a:pt x="320356" y="33896"/>
                    <a:pt x="320659" y="34351"/>
                    <a:pt x="320508" y="34655"/>
                  </a:cubicBezTo>
                  <a:cubicBezTo>
                    <a:pt x="320508" y="34958"/>
                    <a:pt x="320356" y="35110"/>
                    <a:pt x="320204" y="35262"/>
                  </a:cubicBezTo>
                  <a:lnTo>
                    <a:pt x="91886" y="216823"/>
                  </a:lnTo>
                  <a:cubicBezTo>
                    <a:pt x="91886" y="216823"/>
                    <a:pt x="91431" y="217127"/>
                    <a:pt x="91127" y="216975"/>
                  </a:cubicBezTo>
                  <a:close/>
                </a:path>
              </a:pathLst>
            </a:custGeom>
            <a:solidFill>
              <a:srgbClr val="93C951"/>
            </a:solidFill>
            <a:ln w="0" cap="flat">
              <a:noFill/>
              <a:prstDash val="solid"/>
              <a:miter/>
            </a:ln>
          </p:spPr>
          <p:txBody>
            <a:bodyPr rtlCol="0" anchor="ctr"/>
            <a:lstStyle/>
            <a:p>
              <a:endParaRPr lang="en-AR"/>
            </a:p>
          </p:txBody>
        </p:sp>
        <p:sp>
          <p:nvSpPr>
            <p:cNvPr id="48" name="Freeform 47">
              <a:extLst>
                <a:ext uri="{FF2B5EF4-FFF2-40B4-BE49-F238E27FC236}">
                  <a16:creationId xmlns:a16="http://schemas.microsoft.com/office/drawing/2014/main" id="{AB94653E-CDB5-4983-1567-727B961506CF}"/>
                </a:ext>
              </a:extLst>
            </p:cNvPr>
            <p:cNvSpPr/>
            <p:nvPr/>
          </p:nvSpPr>
          <p:spPr>
            <a:xfrm>
              <a:off x="6893644" y="6546224"/>
              <a:ext cx="383802" cy="383837"/>
            </a:xfrm>
            <a:custGeom>
              <a:avLst/>
              <a:gdLst>
                <a:gd name="connsiteX0" fmla="*/ 377275 w 383802"/>
                <a:gd name="connsiteY0" fmla="*/ 141822 h 383837"/>
                <a:gd name="connsiteX1" fmla="*/ 336743 w 383802"/>
                <a:gd name="connsiteY1" fmla="*/ 174157 h 383837"/>
                <a:gd name="connsiteX2" fmla="*/ 336894 w 383802"/>
                <a:gd name="connsiteY2" fmla="*/ 208617 h 383837"/>
                <a:gd name="connsiteX3" fmla="*/ 175372 w 383802"/>
                <a:gd name="connsiteY3" fmla="*/ 337047 h 383837"/>
                <a:gd name="connsiteX4" fmla="*/ 46943 w 383802"/>
                <a:gd name="connsiteY4" fmla="*/ 175524 h 383837"/>
                <a:gd name="connsiteX5" fmla="*/ 208466 w 383802"/>
                <a:gd name="connsiteY5" fmla="*/ 47094 h 383837"/>
                <a:gd name="connsiteX6" fmla="*/ 303193 w 383802"/>
                <a:gd name="connsiteY6" fmla="*/ 97798 h 383837"/>
                <a:gd name="connsiteX7" fmla="*/ 304863 w 383802"/>
                <a:gd name="connsiteY7" fmla="*/ 99772 h 383837"/>
                <a:gd name="connsiteX8" fmla="*/ 340842 w 383802"/>
                <a:gd name="connsiteY8" fmla="*/ 71080 h 383837"/>
                <a:gd name="connsiteX9" fmla="*/ 338868 w 383802"/>
                <a:gd name="connsiteY9" fmla="*/ 68651 h 383837"/>
                <a:gd name="connsiteX10" fmla="*/ 213627 w 383802"/>
                <a:gd name="connsiteY10" fmla="*/ 1249 h 383837"/>
                <a:gd name="connsiteX11" fmla="*/ 1249 w 383802"/>
                <a:gd name="connsiteY11" fmla="*/ 170210 h 383837"/>
                <a:gd name="connsiteX12" fmla="*/ 170210 w 383802"/>
                <a:gd name="connsiteY12" fmla="*/ 382589 h 383837"/>
                <a:gd name="connsiteX13" fmla="*/ 382589 w 383802"/>
                <a:gd name="connsiteY13" fmla="*/ 213627 h 383837"/>
                <a:gd name="connsiteX14" fmla="*/ 378945 w 383802"/>
                <a:gd name="connsiteY14" fmla="*/ 148654 h 383837"/>
                <a:gd name="connsiteX15" fmla="*/ 377275 w 383802"/>
                <a:gd name="connsiteY15" fmla="*/ 141670 h 383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802" h="383837">
                  <a:moveTo>
                    <a:pt x="377275" y="141822"/>
                  </a:moveTo>
                  <a:lnTo>
                    <a:pt x="336743" y="174157"/>
                  </a:lnTo>
                  <a:cubicBezTo>
                    <a:pt x="338109" y="185543"/>
                    <a:pt x="338261" y="197080"/>
                    <a:pt x="336894" y="208617"/>
                  </a:cubicBezTo>
                  <a:cubicBezTo>
                    <a:pt x="327786" y="288620"/>
                    <a:pt x="255374" y="346155"/>
                    <a:pt x="175372" y="337047"/>
                  </a:cubicBezTo>
                  <a:cubicBezTo>
                    <a:pt x="95369" y="327938"/>
                    <a:pt x="37834" y="255526"/>
                    <a:pt x="46943" y="175524"/>
                  </a:cubicBezTo>
                  <a:cubicBezTo>
                    <a:pt x="56051" y="95521"/>
                    <a:pt x="128463" y="37986"/>
                    <a:pt x="208466" y="47094"/>
                  </a:cubicBezTo>
                  <a:cubicBezTo>
                    <a:pt x="245355" y="51345"/>
                    <a:pt x="279056" y="69258"/>
                    <a:pt x="303193" y="97798"/>
                  </a:cubicBezTo>
                  <a:lnTo>
                    <a:pt x="304863" y="99772"/>
                  </a:lnTo>
                  <a:lnTo>
                    <a:pt x="340842" y="71080"/>
                  </a:lnTo>
                  <a:lnTo>
                    <a:pt x="338868" y="68651"/>
                  </a:lnTo>
                  <a:cubicBezTo>
                    <a:pt x="307140" y="30851"/>
                    <a:pt x="262661" y="6866"/>
                    <a:pt x="213627" y="1249"/>
                  </a:cubicBezTo>
                  <a:cubicBezTo>
                    <a:pt x="108425" y="-10744"/>
                    <a:pt x="13241" y="65008"/>
                    <a:pt x="1249" y="170210"/>
                  </a:cubicBezTo>
                  <a:cubicBezTo>
                    <a:pt x="-10744" y="275413"/>
                    <a:pt x="65008" y="370596"/>
                    <a:pt x="170210" y="382589"/>
                  </a:cubicBezTo>
                  <a:cubicBezTo>
                    <a:pt x="275412" y="394581"/>
                    <a:pt x="370596" y="318830"/>
                    <a:pt x="382589" y="213627"/>
                  </a:cubicBezTo>
                  <a:cubicBezTo>
                    <a:pt x="385017" y="191767"/>
                    <a:pt x="383803" y="169907"/>
                    <a:pt x="378945" y="148654"/>
                  </a:cubicBezTo>
                  <a:lnTo>
                    <a:pt x="377275" y="141670"/>
                  </a:lnTo>
                  <a:close/>
                </a:path>
              </a:pathLst>
            </a:custGeom>
            <a:solidFill>
              <a:srgbClr val="94B8C6"/>
            </a:solidFill>
            <a:ln w="0" cap="flat">
              <a:noFill/>
              <a:prstDash val="solid"/>
              <a:miter/>
            </a:ln>
          </p:spPr>
          <p:txBody>
            <a:bodyPr rtlCol="0" anchor="ctr"/>
            <a:lstStyle/>
            <a:p>
              <a:endParaRPr lang="en-AR"/>
            </a:p>
          </p:txBody>
        </p:sp>
        <p:sp>
          <p:nvSpPr>
            <p:cNvPr id="49" name="Freeform 48">
              <a:extLst>
                <a:ext uri="{FF2B5EF4-FFF2-40B4-BE49-F238E27FC236}">
                  <a16:creationId xmlns:a16="http://schemas.microsoft.com/office/drawing/2014/main" id="{C36958DD-4494-8A6F-9945-4D4718EFB9BE}"/>
                </a:ext>
              </a:extLst>
            </p:cNvPr>
            <p:cNvSpPr/>
            <p:nvPr/>
          </p:nvSpPr>
          <p:spPr>
            <a:xfrm rot="-5009399">
              <a:off x="7207989" y="7046220"/>
              <a:ext cx="54650" cy="575956"/>
            </a:xfrm>
            <a:custGeom>
              <a:avLst/>
              <a:gdLst>
                <a:gd name="connsiteX0" fmla="*/ 0 w 54650"/>
                <a:gd name="connsiteY0" fmla="*/ 0 h 575956"/>
                <a:gd name="connsiteX1" fmla="*/ 54651 w 54650"/>
                <a:gd name="connsiteY1" fmla="*/ 0 h 575956"/>
                <a:gd name="connsiteX2" fmla="*/ 54651 w 54650"/>
                <a:gd name="connsiteY2" fmla="*/ 575957 h 575956"/>
                <a:gd name="connsiteX3" fmla="*/ 0 w 54650"/>
                <a:gd name="connsiteY3" fmla="*/ 575957 h 575956"/>
              </a:gdLst>
              <a:ahLst/>
              <a:cxnLst>
                <a:cxn ang="0">
                  <a:pos x="connsiteX0" y="connsiteY0"/>
                </a:cxn>
                <a:cxn ang="0">
                  <a:pos x="connsiteX1" y="connsiteY1"/>
                </a:cxn>
                <a:cxn ang="0">
                  <a:pos x="connsiteX2" y="connsiteY2"/>
                </a:cxn>
                <a:cxn ang="0">
                  <a:pos x="connsiteX3" y="connsiteY3"/>
                </a:cxn>
              </a:cxnLst>
              <a:rect l="l" t="t" r="r" b="b"/>
              <a:pathLst>
                <a:path w="54650" h="575956">
                  <a:moveTo>
                    <a:pt x="0" y="0"/>
                  </a:moveTo>
                  <a:lnTo>
                    <a:pt x="54651" y="0"/>
                  </a:lnTo>
                  <a:lnTo>
                    <a:pt x="54651" y="575957"/>
                  </a:lnTo>
                  <a:lnTo>
                    <a:pt x="0" y="575957"/>
                  </a:lnTo>
                  <a:close/>
                </a:path>
              </a:pathLst>
            </a:custGeom>
            <a:solidFill>
              <a:srgbClr val="94B8C6"/>
            </a:solidFill>
            <a:ln w="0" cap="flat">
              <a:noFill/>
              <a:prstDash val="solid"/>
              <a:miter/>
            </a:ln>
          </p:spPr>
          <p:txBody>
            <a:bodyPr rtlCol="0" anchor="ctr"/>
            <a:lstStyle/>
            <a:p>
              <a:endParaRPr lang="en-AR"/>
            </a:p>
          </p:txBody>
        </p:sp>
        <p:sp>
          <p:nvSpPr>
            <p:cNvPr id="50" name="Freeform 49">
              <a:extLst>
                <a:ext uri="{FF2B5EF4-FFF2-40B4-BE49-F238E27FC236}">
                  <a16:creationId xmlns:a16="http://schemas.microsoft.com/office/drawing/2014/main" id="{5714F7C8-0AB5-C9FF-FF6E-D927A1D2E7F1}"/>
                </a:ext>
              </a:extLst>
            </p:cNvPr>
            <p:cNvSpPr/>
            <p:nvPr/>
          </p:nvSpPr>
          <p:spPr>
            <a:xfrm rot="-5009399">
              <a:off x="7450753" y="6945946"/>
              <a:ext cx="54650" cy="1094378"/>
            </a:xfrm>
            <a:custGeom>
              <a:avLst/>
              <a:gdLst>
                <a:gd name="connsiteX0" fmla="*/ 0 w 54650"/>
                <a:gd name="connsiteY0" fmla="*/ 0 h 1094378"/>
                <a:gd name="connsiteX1" fmla="*/ 54651 w 54650"/>
                <a:gd name="connsiteY1" fmla="*/ 0 h 1094378"/>
                <a:gd name="connsiteX2" fmla="*/ 54651 w 54650"/>
                <a:gd name="connsiteY2" fmla="*/ 1094379 h 1094378"/>
                <a:gd name="connsiteX3" fmla="*/ 0 w 54650"/>
                <a:gd name="connsiteY3" fmla="*/ 1094379 h 1094378"/>
              </a:gdLst>
              <a:ahLst/>
              <a:cxnLst>
                <a:cxn ang="0">
                  <a:pos x="connsiteX0" y="connsiteY0"/>
                </a:cxn>
                <a:cxn ang="0">
                  <a:pos x="connsiteX1" y="connsiteY1"/>
                </a:cxn>
                <a:cxn ang="0">
                  <a:pos x="connsiteX2" y="connsiteY2"/>
                </a:cxn>
                <a:cxn ang="0">
                  <a:pos x="connsiteX3" y="connsiteY3"/>
                </a:cxn>
              </a:cxnLst>
              <a:rect l="l" t="t" r="r" b="b"/>
              <a:pathLst>
                <a:path w="54650" h="1094378">
                  <a:moveTo>
                    <a:pt x="0" y="0"/>
                  </a:moveTo>
                  <a:lnTo>
                    <a:pt x="54651" y="0"/>
                  </a:lnTo>
                  <a:lnTo>
                    <a:pt x="54651" y="1094379"/>
                  </a:lnTo>
                  <a:lnTo>
                    <a:pt x="0" y="1094379"/>
                  </a:lnTo>
                  <a:close/>
                </a:path>
              </a:pathLst>
            </a:custGeom>
            <a:solidFill>
              <a:srgbClr val="94B8C6"/>
            </a:solidFill>
            <a:ln w="0" cap="flat">
              <a:noFill/>
              <a:prstDash val="solid"/>
              <a:miter/>
            </a:ln>
          </p:spPr>
          <p:txBody>
            <a:bodyPr rtlCol="0" anchor="ctr"/>
            <a:lstStyle/>
            <a:p>
              <a:endParaRPr lang="en-AR"/>
            </a:p>
          </p:txBody>
        </p:sp>
        <p:sp>
          <p:nvSpPr>
            <p:cNvPr id="51" name="Freeform 50">
              <a:extLst>
                <a:ext uri="{FF2B5EF4-FFF2-40B4-BE49-F238E27FC236}">
                  <a16:creationId xmlns:a16="http://schemas.microsoft.com/office/drawing/2014/main" id="{38C57A4E-B176-05DD-4A5E-037C3BDBF86C}"/>
                </a:ext>
              </a:extLst>
            </p:cNvPr>
            <p:cNvSpPr/>
            <p:nvPr/>
          </p:nvSpPr>
          <p:spPr>
            <a:xfrm>
              <a:off x="8330491" y="7405596"/>
              <a:ext cx="320550" cy="217017"/>
            </a:xfrm>
            <a:custGeom>
              <a:avLst/>
              <a:gdLst>
                <a:gd name="connsiteX0" fmla="*/ 91127 w 320550"/>
                <a:gd name="connsiteY0" fmla="*/ 216975 h 217017"/>
                <a:gd name="connsiteX1" fmla="*/ 90368 w 320550"/>
                <a:gd name="connsiteY1" fmla="*/ 216520 h 217017"/>
                <a:gd name="connsiteX2" fmla="*/ 194 w 320550"/>
                <a:gd name="connsiteY2" fmla="*/ 103120 h 217017"/>
                <a:gd name="connsiteX3" fmla="*/ 43 w 320550"/>
                <a:gd name="connsiteY3" fmla="*/ 102361 h 217017"/>
                <a:gd name="connsiteX4" fmla="*/ 498 w 320550"/>
                <a:gd name="connsiteY4" fmla="*/ 101602 h 217017"/>
                <a:gd name="connsiteX5" fmla="*/ 33896 w 320550"/>
                <a:gd name="connsiteY5" fmla="*/ 75035 h 217017"/>
                <a:gd name="connsiteX6" fmla="*/ 34655 w 320550"/>
                <a:gd name="connsiteY6" fmla="*/ 74884 h 217017"/>
                <a:gd name="connsiteX7" fmla="*/ 35262 w 320550"/>
                <a:gd name="connsiteY7" fmla="*/ 75187 h 217017"/>
                <a:gd name="connsiteX8" fmla="*/ 98262 w 320550"/>
                <a:gd name="connsiteY8" fmla="*/ 154431 h 217017"/>
                <a:gd name="connsiteX9" fmla="*/ 292272 w 320550"/>
                <a:gd name="connsiteY9" fmla="*/ 194 h 217017"/>
                <a:gd name="connsiteX10" fmla="*/ 293031 w 320550"/>
                <a:gd name="connsiteY10" fmla="*/ 42 h 217017"/>
                <a:gd name="connsiteX11" fmla="*/ 293790 w 320550"/>
                <a:gd name="connsiteY11" fmla="*/ 498 h 217017"/>
                <a:gd name="connsiteX12" fmla="*/ 320356 w 320550"/>
                <a:gd name="connsiteY12" fmla="*/ 33896 h 217017"/>
                <a:gd name="connsiteX13" fmla="*/ 320508 w 320550"/>
                <a:gd name="connsiteY13" fmla="*/ 34655 h 217017"/>
                <a:gd name="connsiteX14" fmla="*/ 320204 w 320550"/>
                <a:gd name="connsiteY14" fmla="*/ 35262 h 217017"/>
                <a:gd name="connsiteX15" fmla="*/ 91886 w 320550"/>
                <a:gd name="connsiteY15" fmla="*/ 216824 h 217017"/>
                <a:gd name="connsiteX16" fmla="*/ 91127 w 320550"/>
                <a:gd name="connsiteY16" fmla="*/ 216975 h 217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0550" h="217017">
                  <a:moveTo>
                    <a:pt x="91127" y="216975"/>
                  </a:moveTo>
                  <a:cubicBezTo>
                    <a:pt x="91127" y="216975"/>
                    <a:pt x="90672" y="216824"/>
                    <a:pt x="90368" y="216520"/>
                  </a:cubicBezTo>
                  <a:lnTo>
                    <a:pt x="194" y="103120"/>
                  </a:lnTo>
                  <a:cubicBezTo>
                    <a:pt x="194" y="103120"/>
                    <a:pt x="-109" y="102664"/>
                    <a:pt x="43" y="102361"/>
                  </a:cubicBezTo>
                  <a:cubicBezTo>
                    <a:pt x="43" y="102057"/>
                    <a:pt x="194" y="101905"/>
                    <a:pt x="498" y="101602"/>
                  </a:cubicBezTo>
                  <a:lnTo>
                    <a:pt x="33896" y="75035"/>
                  </a:lnTo>
                  <a:cubicBezTo>
                    <a:pt x="33896" y="75035"/>
                    <a:pt x="34351" y="74732"/>
                    <a:pt x="34655" y="74884"/>
                  </a:cubicBezTo>
                  <a:cubicBezTo>
                    <a:pt x="34958" y="74884"/>
                    <a:pt x="35110" y="75035"/>
                    <a:pt x="35262" y="75187"/>
                  </a:cubicBezTo>
                  <a:lnTo>
                    <a:pt x="98262" y="154431"/>
                  </a:lnTo>
                  <a:lnTo>
                    <a:pt x="292272" y="194"/>
                  </a:lnTo>
                  <a:cubicBezTo>
                    <a:pt x="292272" y="194"/>
                    <a:pt x="292727" y="-109"/>
                    <a:pt x="293031" y="42"/>
                  </a:cubicBezTo>
                  <a:cubicBezTo>
                    <a:pt x="293334" y="42"/>
                    <a:pt x="293486" y="194"/>
                    <a:pt x="293790" y="498"/>
                  </a:cubicBezTo>
                  <a:lnTo>
                    <a:pt x="320356" y="33896"/>
                  </a:lnTo>
                  <a:cubicBezTo>
                    <a:pt x="320356" y="33896"/>
                    <a:pt x="320660" y="34351"/>
                    <a:pt x="320508" y="34655"/>
                  </a:cubicBezTo>
                  <a:cubicBezTo>
                    <a:pt x="320508" y="34958"/>
                    <a:pt x="320356" y="35110"/>
                    <a:pt x="320204" y="35262"/>
                  </a:cubicBezTo>
                  <a:lnTo>
                    <a:pt x="91886" y="216824"/>
                  </a:lnTo>
                  <a:cubicBezTo>
                    <a:pt x="91886" y="216824"/>
                    <a:pt x="91431" y="217127"/>
                    <a:pt x="91127" y="216975"/>
                  </a:cubicBezTo>
                  <a:close/>
                </a:path>
              </a:pathLst>
            </a:custGeom>
            <a:solidFill>
              <a:schemeClr val="accent2"/>
            </a:solidFill>
            <a:ln w="0" cap="flat">
              <a:noFill/>
              <a:prstDash val="solid"/>
              <a:miter/>
            </a:ln>
          </p:spPr>
          <p:txBody>
            <a:bodyPr rtlCol="0" anchor="ctr"/>
            <a:lstStyle/>
            <a:p>
              <a:endParaRPr lang="en-AR"/>
            </a:p>
          </p:txBody>
        </p:sp>
        <p:sp>
          <p:nvSpPr>
            <p:cNvPr id="52" name="Freeform 51">
              <a:extLst>
                <a:ext uri="{FF2B5EF4-FFF2-40B4-BE49-F238E27FC236}">
                  <a16:creationId xmlns:a16="http://schemas.microsoft.com/office/drawing/2014/main" id="{F791A7A8-D601-2549-445B-F5EE58382FD5}"/>
                </a:ext>
              </a:extLst>
            </p:cNvPr>
            <p:cNvSpPr/>
            <p:nvPr/>
          </p:nvSpPr>
          <p:spPr>
            <a:xfrm>
              <a:off x="8242603" y="7344730"/>
              <a:ext cx="383803" cy="383837"/>
            </a:xfrm>
            <a:custGeom>
              <a:avLst/>
              <a:gdLst>
                <a:gd name="connsiteX0" fmla="*/ 377275 w 383803"/>
                <a:gd name="connsiteY0" fmla="*/ 141822 h 383837"/>
                <a:gd name="connsiteX1" fmla="*/ 336743 w 383803"/>
                <a:gd name="connsiteY1" fmla="*/ 174157 h 383837"/>
                <a:gd name="connsiteX2" fmla="*/ 336895 w 383803"/>
                <a:gd name="connsiteY2" fmla="*/ 208617 h 383837"/>
                <a:gd name="connsiteX3" fmla="*/ 175372 w 383803"/>
                <a:gd name="connsiteY3" fmla="*/ 337046 h 383837"/>
                <a:gd name="connsiteX4" fmla="*/ 46943 w 383803"/>
                <a:gd name="connsiteY4" fmla="*/ 175523 h 383837"/>
                <a:gd name="connsiteX5" fmla="*/ 208466 w 383803"/>
                <a:gd name="connsiteY5" fmla="*/ 47094 h 383837"/>
                <a:gd name="connsiteX6" fmla="*/ 303193 w 383803"/>
                <a:gd name="connsiteY6" fmla="*/ 97798 h 383837"/>
                <a:gd name="connsiteX7" fmla="*/ 304863 w 383803"/>
                <a:gd name="connsiteY7" fmla="*/ 99772 h 383837"/>
                <a:gd name="connsiteX8" fmla="*/ 340842 w 383803"/>
                <a:gd name="connsiteY8" fmla="*/ 71080 h 383837"/>
                <a:gd name="connsiteX9" fmla="*/ 338868 w 383803"/>
                <a:gd name="connsiteY9" fmla="*/ 68651 h 383837"/>
                <a:gd name="connsiteX10" fmla="*/ 213627 w 383803"/>
                <a:gd name="connsiteY10" fmla="*/ 1249 h 383837"/>
                <a:gd name="connsiteX11" fmla="*/ 1249 w 383803"/>
                <a:gd name="connsiteY11" fmla="*/ 170210 h 383837"/>
                <a:gd name="connsiteX12" fmla="*/ 170210 w 383803"/>
                <a:gd name="connsiteY12" fmla="*/ 382588 h 383837"/>
                <a:gd name="connsiteX13" fmla="*/ 382589 w 383803"/>
                <a:gd name="connsiteY13" fmla="*/ 213627 h 383837"/>
                <a:gd name="connsiteX14" fmla="*/ 378945 w 383803"/>
                <a:gd name="connsiteY14" fmla="*/ 148654 h 383837"/>
                <a:gd name="connsiteX15" fmla="*/ 377275 w 383803"/>
                <a:gd name="connsiteY15" fmla="*/ 141670 h 383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803" h="383837">
                  <a:moveTo>
                    <a:pt x="377275" y="141822"/>
                  </a:moveTo>
                  <a:lnTo>
                    <a:pt x="336743" y="174157"/>
                  </a:lnTo>
                  <a:cubicBezTo>
                    <a:pt x="338109" y="185543"/>
                    <a:pt x="338261" y="197080"/>
                    <a:pt x="336895" y="208617"/>
                  </a:cubicBezTo>
                  <a:cubicBezTo>
                    <a:pt x="327786" y="288620"/>
                    <a:pt x="255374" y="346155"/>
                    <a:pt x="175372" y="337046"/>
                  </a:cubicBezTo>
                  <a:cubicBezTo>
                    <a:pt x="95369" y="327938"/>
                    <a:pt x="37834" y="255526"/>
                    <a:pt x="46943" y="175523"/>
                  </a:cubicBezTo>
                  <a:cubicBezTo>
                    <a:pt x="56051" y="95521"/>
                    <a:pt x="128463" y="37986"/>
                    <a:pt x="208466" y="47094"/>
                  </a:cubicBezTo>
                  <a:cubicBezTo>
                    <a:pt x="245355" y="51345"/>
                    <a:pt x="279056" y="69258"/>
                    <a:pt x="303193" y="97798"/>
                  </a:cubicBezTo>
                  <a:lnTo>
                    <a:pt x="304863" y="99772"/>
                  </a:lnTo>
                  <a:lnTo>
                    <a:pt x="340842" y="71080"/>
                  </a:lnTo>
                  <a:lnTo>
                    <a:pt x="338868" y="68651"/>
                  </a:lnTo>
                  <a:cubicBezTo>
                    <a:pt x="307140" y="30851"/>
                    <a:pt x="262661" y="6865"/>
                    <a:pt x="213627" y="1249"/>
                  </a:cubicBezTo>
                  <a:cubicBezTo>
                    <a:pt x="108425" y="-10744"/>
                    <a:pt x="13242" y="65008"/>
                    <a:pt x="1249" y="170210"/>
                  </a:cubicBezTo>
                  <a:cubicBezTo>
                    <a:pt x="-10744" y="275413"/>
                    <a:pt x="65008" y="370596"/>
                    <a:pt x="170210" y="382588"/>
                  </a:cubicBezTo>
                  <a:cubicBezTo>
                    <a:pt x="275413" y="394581"/>
                    <a:pt x="370596" y="318829"/>
                    <a:pt x="382589" y="213627"/>
                  </a:cubicBezTo>
                  <a:cubicBezTo>
                    <a:pt x="385017" y="191767"/>
                    <a:pt x="383803" y="169907"/>
                    <a:pt x="378945" y="148654"/>
                  </a:cubicBezTo>
                  <a:lnTo>
                    <a:pt x="377275" y="141670"/>
                  </a:lnTo>
                  <a:close/>
                </a:path>
              </a:pathLst>
            </a:custGeom>
            <a:solidFill>
              <a:schemeClr val="accent6"/>
            </a:solidFill>
            <a:ln w="0" cap="flat">
              <a:noFill/>
              <a:prstDash val="solid"/>
              <a:miter/>
            </a:ln>
          </p:spPr>
          <p:txBody>
            <a:bodyPr rtlCol="0" anchor="ctr"/>
            <a:lstStyle/>
            <a:p>
              <a:endParaRPr lang="en-AR"/>
            </a:p>
          </p:txBody>
        </p:sp>
        <p:sp>
          <p:nvSpPr>
            <p:cNvPr id="53" name="Freeform 52">
              <a:extLst>
                <a:ext uri="{FF2B5EF4-FFF2-40B4-BE49-F238E27FC236}">
                  <a16:creationId xmlns:a16="http://schemas.microsoft.com/office/drawing/2014/main" id="{E4BEDC50-1CDA-2147-71C0-B47C737865B4}"/>
                </a:ext>
              </a:extLst>
            </p:cNvPr>
            <p:cNvSpPr/>
            <p:nvPr/>
          </p:nvSpPr>
          <p:spPr>
            <a:xfrm rot="-257400">
              <a:off x="5414893" y="4536706"/>
              <a:ext cx="2432711" cy="3323212"/>
            </a:xfrm>
            <a:custGeom>
              <a:avLst/>
              <a:gdLst>
                <a:gd name="connsiteX0" fmla="*/ 0 w 2432711"/>
                <a:gd name="connsiteY0" fmla="*/ 0 h 3323212"/>
                <a:gd name="connsiteX1" fmla="*/ 2432712 w 2432711"/>
                <a:gd name="connsiteY1" fmla="*/ 0 h 3323212"/>
                <a:gd name="connsiteX2" fmla="*/ 2432712 w 2432711"/>
                <a:gd name="connsiteY2" fmla="*/ 3323213 h 3323212"/>
                <a:gd name="connsiteX3" fmla="*/ 0 w 2432711"/>
                <a:gd name="connsiteY3" fmla="*/ 3323213 h 3323212"/>
              </a:gdLst>
              <a:ahLst/>
              <a:cxnLst>
                <a:cxn ang="0">
                  <a:pos x="connsiteX0" y="connsiteY0"/>
                </a:cxn>
                <a:cxn ang="0">
                  <a:pos x="connsiteX1" y="connsiteY1"/>
                </a:cxn>
                <a:cxn ang="0">
                  <a:pos x="connsiteX2" y="connsiteY2"/>
                </a:cxn>
                <a:cxn ang="0">
                  <a:pos x="connsiteX3" y="connsiteY3"/>
                </a:cxn>
              </a:cxnLst>
              <a:rect l="l" t="t" r="r" b="b"/>
              <a:pathLst>
                <a:path w="2432711" h="3323212">
                  <a:moveTo>
                    <a:pt x="0" y="0"/>
                  </a:moveTo>
                  <a:lnTo>
                    <a:pt x="2432712" y="0"/>
                  </a:lnTo>
                  <a:lnTo>
                    <a:pt x="2432712" y="3323213"/>
                  </a:lnTo>
                  <a:lnTo>
                    <a:pt x="0" y="3323213"/>
                  </a:lnTo>
                  <a:close/>
                </a:path>
              </a:pathLst>
            </a:custGeom>
            <a:solidFill>
              <a:schemeClr val="accent5"/>
            </a:solidFill>
            <a:ln w="0" cap="flat">
              <a:noFill/>
              <a:prstDash val="solid"/>
              <a:miter/>
            </a:ln>
          </p:spPr>
          <p:txBody>
            <a:bodyPr rtlCol="0" anchor="ctr"/>
            <a:lstStyle/>
            <a:p>
              <a:endParaRPr lang="en-AR"/>
            </a:p>
          </p:txBody>
        </p:sp>
        <p:sp>
          <p:nvSpPr>
            <p:cNvPr id="54" name="Freeform 53">
              <a:extLst>
                <a:ext uri="{FF2B5EF4-FFF2-40B4-BE49-F238E27FC236}">
                  <a16:creationId xmlns:a16="http://schemas.microsoft.com/office/drawing/2014/main" id="{2EEBC3E7-BE71-A539-5695-1099457B0CEA}"/>
                </a:ext>
              </a:extLst>
            </p:cNvPr>
            <p:cNvSpPr/>
            <p:nvPr/>
          </p:nvSpPr>
          <p:spPr>
            <a:xfrm rot="-257400">
              <a:off x="5357326" y="4479385"/>
              <a:ext cx="2432711" cy="3323212"/>
            </a:xfrm>
            <a:custGeom>
              <a:avLst/>
              <a:gdLst>
                <a:gd name="connsiteX0" fmla="*/ 0 w 2432711"/>
                <a:gd name="connsiteY0" fmla="*/ 0 h 3323212"/>
                <a:gd name="connsiteX1" fmla="*/ 2432712 w 2432711"/>
                <a:gd name="connsiteY1" fmla="*/ 0 h 3323212"/>
                <a:gd name="connsiteX2" fmla="*/ 2432712 w 2432711"/>
                <a:gd name="connsiteY2" fmla="*/ 3323213 h 3323212"/>
                <a:gd name="connsiteX3" fmla="*/ 0 w 2432711"/>
                <a:gd name="connsiteY3" fmla="*/ 3323213 h 3323212"/>
              </a:gdLst>
              <a:ahLst/>
              <a:cxnLst>
                <a:cxn ang="0">
                  <a:pos x="connsiteX0" y="connsiteY0"/>
                </a:cxn>
                <a:cxn ang="0">
                  <a:pos x="connsiteX1" y="connsiteY1"/>
                </a:cxn>
                <a:cxn ang="0">
                  <a:pos x="connsiteX2" y="connsiteY2"/>
                </a:cxn>
                <a:cxn ang="0">
                  <a:pos x="connsiteX3" y="connsiteY3"/>
                </a:cxn>
              </a:cxnLst>
              <a:rect l="l" t="t" r="r" b="b"/>
              <a:pathLst>
                <a:path w="2432711" h="3323212">
                  <a:moveTo>
                    <a:pt x="0" y="0"/>
                  </a:moveTo>
                  <a:lnTo>
                    <a:pt x="2432712" y="0"/>
                  </a:lnTo>
                  <a:lnTo>
                    <a:pt x="2432712" y="3323213"/>
                  </a:lnTo>
                  <a:lnTo>
                    <a:pt x="0" y="3323213"/>
                  </a:lnTo>
                  <a:close/>
                </a:path>
              </a:pathLst>
            </a:custGeom>
            <a:solidFill>
              <a:srgbClr val="FFFFFF"/>
            </a:solidFill>
            <a:ln w="0" cap="flat">
              <a:noFill/>
              <a:prstDash val="solid"/>
              <a:miter/>
            </a:ln>
          </p:spPr>
          <p:txBody>
            <a:bodyPr rtlCol="0" anchor="ctr"/>
            <a:lstStyle/>
            <a:p>
              <a:endParaRPr lang="en-AR"/>
            </a:p>
          </p:txBody>
        </p:sp>
        <p:sp>
          <p:nvSpPr>
            <p:cNvPr id="55" name="Freeform 54">
              <a:extLst>
                <a:ext uri="{FF2B5EF4-FFF2-40B4-BE49-F238E27FC236}">
                  <a16:creationId xmlns:a16="http://schemas.microsoft.com/office/drawing/2014/main" id="{4FF4FFAA-BA32-79DB-EBE9-BED7CFFBA2C6}"/>
                </a:ext>
              </a:extLst>
            </p:cNvPr>
            <p:cNvSpPr/>
            <p:nvPr/>
          </p:nvSpPr>
          <p:spPr>
            <a:xfrm rot="-257400">
              <a:off x="6137479" y="4900988"/>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rgbClr val="93C951"/>
            </a:solidFill>
            <a:ln w="0" cap="flat">
              <a:noFill/>
              <a:prstDash val="solid"/>
              <a:miter/>
            </a:ln>
          </p:spPr>
          <p:txBody>
            <a:bodyPr rtlCol="0" anchor="ctr"/>
            <a:lstStyle/>
            <a:p>
              <a:endParaRPr lang="en-AR"/>
            </a:p>
          </p:txBody>
        </p:sp>
        <p:sp>
          <p:nvSpPr>
            <p:cNvPr id="56" name="Freeform 55">
              <a:extLst>
                <a:ext uri="{FF2B5EF4-FFF2-40B4-BE49-F238E27FC236}">
                  <a16:creationId xmlns:a16="http://schemas.microsoft.com/office/drawing/2014/main" id="{7E3B1022-311F-2C62-F3F9-BF4F3A217DEE}"/>
                </a:ext>
              </a:extLst>
            </p:cNvPr>
            <p:cNvSpPr/>
            <p:nvPr/>
          </p:nvSpPr>
          <p:spPr>
            <a:xfrm rot="-257400">
              <a:off x="5801811" y="5030901"/>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57" name="Freeform 56">
              <a:extLst>
                <a:ext uri="{FF2B5EF4-FFF2-40B4-BE49-F238E27FC236}">
                  <a16:creationId xmlns:a16="http://schemas.microsoft.com/office/drawing/2014/main" id="{2A242C58-7AE8-124F-FAF9-5603A206CE18}"/>
                </a:ext>
              </a:extLst>
            </p:cNvPr>
            <p:cNvSpPr/>
            <p:nvPr/>
          </p:nvSpPr>
          <p:spPr>
            <a:xfrm rot="-257400">
              <a:off x="6113206" y="5415675"/>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rgbClr val="93C951"/>
            </a:solidFill>
            <a:ln w="0" cap="flat">
              <a:noFill/>
              <a:prstDash val="solid"/>
              <a:miter/>
            </a:ln>
          </p:spPr>
          <p:txBody>
            <a:bodyPr rtlCol="0" anchor="ctr"/>
            <a:lstStyle/>
            <a:p>
              <a:endParaRPr lang="en-AR"/>
            </a:p>
          </p:txBody>
        </p:sp>
        <p:sp>
          <p:nvSpPr>
            <p:cNvPr id="58" name="Freeform 57">
              <a:extLst>
                <a:ext uri="{FF2B5EF4-FFF2-40B4-BE49-F238E27FC236}">
                  <a16:creationId xmlns:a16="http://schemas.microsoft.com/office/drawing/2014/main" id="{6694BA9B-2E3B-915D-3798-16665AAAF8C5}"/>
                </a:ext>
              </a:extLst>
            </p:cNvPr>
            <p:cNvSpPr/>
            <p:nvPr/>
          </p:nvSpPr>
          <p:spPr>
            <a:xfrm rot="-257400">
              <a:off x="6122129" y="5519893"/>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59" name="Freeform 58">
              <a:extLst>
                <a:ext uri="{FF2B5EF4-FFF2-40B4-BE49-F238E27FC236}">
                  <a16:creationId xmlns:a16="http://schemas.microsoft.com/office/drawing/2014/main" id="{81895276-D281-7433-1C79-4EA009A0FCCA}"/>
                </a:ext>
              </a:extLst>
            </p:cNvPr>
            <p:cNvSpPr/>
            <p:nvPr/>
          </p:nvSpPr>
          <p:spPr>
            <a:xfrm rot="-257400">
              <a:off x="6131974" y="5649801"/>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60" name="Freeform 59">
              <a:extLst>
                <a:ext uri="{FF2B5EF4-FFF2-40B4-BE49-F238E27FC236}">
                  <a16:creationId xmlns:a16="http://schemas.microsoft.com/office/drawing/2014/main" id="{3BAA3246-353C-1EB2-BBE9-CB081CCA800F}"/>
                </a:ext>
              </a:extLst>
            </p:cNvPr>
            <p:cNvSpPr/>
            <p:nvPr/>
          </p:nvSpPr>
          <p:spPr>
            <a:xfrm>
              <a:off x="5644000" y="5462506"/>
              <a:ext cx="302248" cy="250937"/>
            </a:xfrm>
            <a:custGeom>
              <a:avLst/>
              <a:gdLst>
                <a:gd name="connsiteX0" fmla="*/ 110971 w 302248"/>
                <a:gd name="connsiteY0" fmla="*/ 250937 h 250937"/>
                <a:gd name="connsiteX1" fmla="*/ 110212 w 302248"/>
                <a:gd name="connsiteY1" fmla="*/ 250634 h 250937"/>
                <a:gd name="connsiteX2" fmla="*/ 304 w 302248"/>
                <a:gd name="connsiteY2" fmla="*/ 156058 h 250937"/>
                <a:gd name="connsiteX3" fmla="*/ 0 w 302248"/>
                <a:gd name="connsiteY3" fmla="*/ 155299 h 250937"/>
                <a:gd name="connsiteX4" fmla="*/ 304 w 302248"/>
                <a:gd name="connsiteY4" fmla="*/ 154540 h 250937"/>
                <a:gd name="connsiteX5" fmla="*/ 28236 w 302248"/>
                <a:gd name="connsiteY5" fmla="*/ 122205 h 250937"/>
                <a:gd name="connsiteX6" fmla="*/ 28995 w 302248"/>
                <a:gd name="connsiteY6" fmla="*/ 121901 h 250937"/>
                <a:gd name="connsiteX7" fmla="*/ 29754 w 302248"/>
                <a:gd name="connsiteY7" fmla="*/ 122205 h 250937"/>
                <a:gd name="connsiteX8" fmla="*/ 106417 w 302248"/>
                <a:gd name="connsiteY8" fmla="*/ 188241 h 250937"/>
                <a:gd name="connsiteX9" fmla="*/ 268092 w 302248"/>
                <a:gd name="connsiteY9" fmla="*/ 304 h 250937"/>
                <a:gd name="connsiteX10" fmla="*/ 268851 w 302248"/>
                <a:gd name="connsiteY10" fmla="*/ 0 h 250937"/>
                <a:gd name="connsiteX11" fmla="*/ 269610 w 302248"/>
                <a:gd name="connsiteY11" fmla="*/ 304 h 250937"/>
                <a:gd name="connsiteX12" fmla="*/ 301945 w 302248"/>
                <a:gd name="connsiteY12" fmla="*/ 28084 h 250937"/>
                <a:gd name="connsiteX13" fmla="*/ 302248 w 302248"/>
                <a:gd name="connsiteY13" fmla="*/ 28843 h 250937"/>
                <a:gd name="connsiteX14" fmla="*/ 301945 w 302248"/>
                <a:gd name="connsiteY14" fmla="*/ 29602 h 250937"/>
                <a:gd name="connsiteX15" fmla="*/ 111730 w 302248"/>
                <a:gd name="connsiteY15" fmla="*/ 250634 h 250937"/>
                <a:gd name="connsiteX16" fmla="*/ 110971 w 302248"/>
                <a:gd name="connsiteY16" fmla="*/ 250937 h 250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2248" h="250937">
                  <a:moveTo>
                    <a:pt x="110971" y="250937"/>
                  </a:moveTo>
                  <a:cubicBezTo>
                    <a:pt x="110971" y="250937"/>
                    <a:pt x="110364" y="250937"/>
                    <a:pt x="110212" y="250634"/>
                  </a:cubicBezTo>
                  <a:lnTo>
                    <a:pt x="304" y="156058"/>
                  </a:lnTo>
                  <a:cubicBezTo>
                    <a:pt x="304" y="156058"/>
                    <a:pt x="0" y="155602"/>
                    <a:pt x="0" y="155299"/>
                  </a:cubicBezTo>
                  <a:cubicBezTo>
                    <a:pt x="0" y="154995"/>
                    <a:pt x="0" y="154692"/>
                    <a:pt x="304" y="154540"/>
                  </a:cubicBezTo>
                  <a:lnTo>
                    <a:pt x="28236" y="122205"/>
                  </a:lnTo>
                  <a:cubicBezTo>
                    <a:pt x="28236" y="122205"/>
                    <a:pt x="28692" y="121901"/>
                    <a:pt x="28995" y="121901"/>
                  </a:cubicBezTo>
                  <a:cubicBezTo>
                    <a:pt x="29299" y="121901"/>
                    <a:pt x="29451" y="121901"/>
                    <a:pt x="29754" y="122205"/>
                  </a:cubicBezTo>
                  <a:lnTo>
                    <a:pt x="106417" y="188241"/>
                  </a:lnTo>
                  <a:lnTo>
                    <a:pt x="268092" y="304"/>
                  </a:lnTo>
                  <a:cubicBezTo>
                    <a:pt x="268092" y="304"/>
                    <a:pt x="268547" y="0"/>
                    <a:pt x="268851" y="0"/>
                  </a:cubicBezTo>
                  <a:cubicBezTo>
                    <a:pt x="269154" y="0"/>
                    <a:pt x="269458" y="0"/>
                    <a:pt x="269610" y="304"/>
                  </a:cubicBezTo>
                  <a:lnTo>
                    <a:pt x="301945" y="28084"/>
                  </a:lnTo>
                  <a:cubicBezTo>
                    <a:pt x="301945" y="28084"/>
                    <a:pt x="302248" y="28540"/>
                    <a:pt x="302248" y="28843"/>
                  </a:cubicBezTo>
                  <a:cubicBezTo>
                    <a:pt x="302248" y="29147"/>
                    <a:pt x="302248" y="29299"/>
                    <a:pt x="301945" y="29602"/>
                  </a:cubicBezTo>
                  <a:lnTo>
                    <a:pt x="111730" y="250634"/>
                  </a:lnTo>
                  <a:cubicBezTo>
                    <a:pt x="111730" y="250634"/>
                    <a:pt x="111275" y="250937"/>
                    <a:pt x="110971" y="250937"/>
                  </a:cubicBezTo>
                  <a:close/>
                </a:path>
              </a:pathLst>
            </a:custGeom>
            <a:solidFill>
              <a:schemeClr val="accent2"/>
            </a:solidFill>
            <a:ln w="0" cap="flat">
              <a:noFill/>
              <a:prstDash val="solid"/>
              <a:miter/>
            </a:ln>
          </p:spPr>
          <p:txBody>
            <a:bodyPr rtlCol="0" anchor="ctr"/>
            <a:lstStyle/>
            <a:p>
              <a:endParaRPr lang="en-AR"/>
            </a:p>
          </p:txBody>
        </p:sp>
        <p:sp>
          <p:nvSpPr>
            <p:cNvPr id="61" name="Freeform 60">
              <a:extLst>
                <a:ext uri="{FF2B5EF4-FFF2-40B4-BE49-F238E27FC236}">
                  <a16:creationId xmlns:a16="http://schemas.microsoft.com/office/drawing/2014/main" id="{D23ED278-849F-BC57-AE41-2C1BE9CA6E9E}"/>
                </a:ext>
              </a:extLst>
            </p:cNvPr>
            <p:cNvSpPr/>
            <p:nvPr/>
          </p:nvSpPr>
          <p:spPr>
            <a:xfrm>
              <a:off x="5559358" y="5434760"/>
              <a:ext cx="383788" cy="383819"/>
            </a:xfrm>
            <a:custGeom>
              <a:avLst/>
              <a:gdLst>
                <a:gd name="connsiteX0" fmla="*/ 364727 w 383788"/>
                <a:gd name="connsiteY0" fmla="*/ 108052 h 383819"/>
                <a:gd name="connsiteX1" fmla="*/ 330874 w 383788"/>
                <a:gd name="connsiteY1" fmla="*/ 147370 h 383819"/>
                <a:gd name="connsiteX2" fmla="*/ 337553 w 383788"/>
                <a:gd name="connsiteY2" fmla="*/ 181071 h 383819"/>
                <a:gd name="connsiteX3" fmla="*/ 202900 w 383788"/>
                <a:gd name="connsiteY3" fmla="*/ 337584 h 383819"/>
                <a:gd name="connsiteX4" fmla="*/ 46387 w 383788"/>
                <a:gd name="connsiteY4" fmla="*/ 202931 h 383819"/>
                <a:gd name="connsiteX5" fmla="*/ 181040 w 383788"/>
                <a:gd name="connsiteY5" fmla="*/ 46418 h 383819"/>
                <a:gd name="connsiteX6" fmla="*/ 283510 w 383788"/>
                <a:gd name="connsiteY6" fmla="*/ 78449 h 383819"/>
                <a:gd name="connsiteX7" fmla="*/ 285484 w 383788"/>
                <a:gd name="connsiteY7" fmla="*/ 80119 h 383819"/>
                <a:gd name="connsiteX8" fmla="*/ 315541 w 383788"/>
                <a:gd name="connsiteY8" fmla="*/ 45204 h 383819"/>
                <a:gd name="connsiteX9" fmla="*/ 313112 w 383788"/>
                <a:gd name="connsiteY9" fmla="*/ 43230 h 383819"/>
                <a:gd name="connsiteX10" fmla="*/ 177549 w 383788"/>
                <a:gd name="connsiteY10" fmla="*/ 572 h 383819"/>
                <a:gd name="connsiteX11" fmla="*/ 541 w 383788"/>
                <a:gd name="connsiteY11" fmla="*/ 206271 h 383819"/>
                <a:gd name="connsiteX12" fmla="*/ 206240 w 383788"/>
                <a:gd name="connsiteY12" fmla="*/ 383279 h 383819"/>
                <a:gd name="connsiteX13" fmla="*/ 383247 w 383788"/>
                <a:gd name="connsiteY13" fmla="*/ 177580 h 383819"/>
                <a:gd name="connsiteX14" fmla="*/ 367459 w 383788"/>
                <a:gd name="connsiteY14" fmla="*/ 114428 h 383819"/>
                <a:gd name="connsiteX15" fmla="*/ 364575 w 383788"/>
                <a:gd name="connsiteY15" fmla="*/ 107900 h 38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88" h="383819">
                  <a:moveTo>
                    <a:pt x="364727" y="108052"/>
                  </a:moveTo>
                  <a:lnTo>
                    <a:pt x="330874" y="147370"/>
                  </a:lnTo>
                  <a:cubicBezTo>
                    <a:pt x="334365" y="158300"/>
                    <a:pt x="336643" y="169686"/>
                    <a:pt x="337553" y="181071"/>
                  </a:cubicBezTo>
                  <a:cubicBezTo>
                    <a:pt x="343626" y="261377"/>
                    <a:pt x="283206" y="331512"/>
                    <a:pt x="202900" y="337584"/>
                  </a:cubicBezTo>
                  <a:cubicBezTo>
                    <a:pt x="122594" y="343657"/>
                    <a:pt x="52459" y="283237"/>
                    <a:pt x="46387" y="202931"/>
                  </a:cubicBezTo>
                  <a:cubicBezTo>
                    <a:pt x="40315" y="122625"/>
                    <a:pt x="100734" y="52490"/>
                    <a:pt x="181040" y="46418"/>
                  </a:cubicBezTo>
                  <a:cubicBezTo>
                    <a:pt x="218081" y="43686"/>
                    <a:pt x="254515" y="55071"/>
                    <a:pt x="283510" y="78449"/>
                  </a:cubicBezTo>
                  <a:lnTo>
                    <a:pt x="285484" y="80119"/>
                  </a:lnTo>
                  <a:lnTo>
                    <a:pt x="315541" y="45204"/>
                  </a:lnTo>
                  <a:lnTo>
                    <a:pt x="313112" y="43230"/>
                  </a:lnTo>
                  <a:cubicBezTo>
                    <a:pt x="274857" y="11958"/>
                    <a:pt x="226734" y="-3223"/>
                    <a:pt x="177549" y="572"/>
                  </a:cubicBezTo>
                  <a:cubicBezTo>
                    <a:pt x="72042" y="8466"/>
                    <a:pt x="-7353" y="100765"/>
                    <a:pt x="541" y="206271"/>
                  </a:cubicBezTo>
                  <a:cubicBezTo>
                    <a:pt x="8435" y="311777"/>
                    <a:pt x="100734" y="391172"/>
                    <a:pt x="206240" y="383279"/>
                  </a:cubicBezTo>
                  <a:cubicBezTo>
                    <a:pt x="311746" y="375384"/>
                    <a:pt x="391141" y="283086"/>
                    <a:pt x="383247" y="177580"/>
                  </a:cubicBezTo>
                  <a:cubicBezTo>
                    <a:pt x="381578" y="155719"/>
                    <a:pt x="376264" y="134466"/>
                    <a:pt x="367459" y="114428"/>
                  </a:cubicBezTo>
                  <a:lnTo>
                    <a:pt x="364575" y="107900"/>
                  </a:lnTo>
                  <a:close/>
                </a:path>
              </a:pathLst>
            </a:custGeom>
            <a:solidFill>
              <a:schemeClr val="accent6"/>
            </a:solidFill>
            <a:ln w="0" cap="flat">
              <a:noFill/>
              <a:prstDash val="solid"/>
              <a:miter/>
            </a:ln>
          </p:spPr>
          <p:txBody>
            <a:bodyPr rtlCol="0" anchor="ctr"/>
            <a:lstStyle/>
            <a:p>
              <a:endParaRPr lang="en-AR"/>
            </a:p>
          </p:txBody>
        </p:sp>
        <p:sp>
          <p:nvSpPr>
            <p:cNvPr id="62" name="Freeform 61">
              <a:extLst>
                <a:ext uri="{FF2B5EF4-FFF2-40B4-BE49-F238E27FC236}">
                  <a16:creationId xmlns:a16="http://schemas.microsoft.com/office/drawing/2014/main" id="{E7139BF9-3FD2-756E-654C-EBA411FE08DA}"/>
                </a:ext>
              </a:extLst>
            </p:cNvPr>
            <p:cNvSpPr/>
            <p:nvPr/>
          </p:nvSpPr>
          <p:spPr>
            <a:xfrm rot="-257400">
              <a:off x="6156375" y="5988320"/>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rgbClr val="93C951"/>
            </a:solidFill>
            <a:ln w="0" cap="flat">
              <a:noFill/>
              <a:prstDash val="solid"/>
              <a:miter/>
            </a:ln>
          </p:spPr>
          <p:txBody>
            <a:bodyPr rtlCol="0" anchor="ctr"/>
            <a:lstStyle/>
            <a:p>
              <a:endParaRPr lang="en-AR"/>
            </a:p>
          </p:txBody>
        </p:sp>
        <p:sp>
          <p:nvSpPr>
            <p:cNvPr id="63" name="Freeform 62">
              <a:extLst>
                <a:ext uri="{FF2B5EF4-FFF2-40B4-BE49-F238E27FC236}">
                  <a16:creationId xmlns:a16="http://schemas.microsoft.com/office/drawing/2014/main" id="{F2CB94C5-D689-9625-8EBE-1DB0FE318941}"/>
                </a:ext>
              </a:extLst>
            </p:cNvPr>
            <p:cNvSpPr/>
            <p:nvPr/>
          </p:nvSpPr>
          <p:spPr>
            <a:xfrm rot="-257400">
              <a:off x="6165146" y="6092539"/>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64" name="Freeform 63">
              <a:extLst>
                <a:ext uri="{FF2B5EF4-FFF2-40B4-BE49-F238E27FC236}">
                  <a16:creationId xmlns:a16="http://schemas.microsoft.com/office/drawing/2014/main" id="{07FABA31-DECA-D71D-C9E6-4E3B1470EAEC}"/>
                </a:ext>
              </a:extLst>
            </p:cNvPr>
            <p:cNvSpPr/>
            <p:nvPr/>
          </p:nvSpPr>
          <p:spPr>
            <a:xfrm rot="-257400">
              <a:off x="6174840" y="6222458"/>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65" name="Freeform 64">
              <a:extLst>
                <a:ext uri="{FF2B5EF4-FFF2-40B4-BE49-F238E27FC236}">
                  <a16:creationId xmlns:a16="http://schemas.microsoft.com/office/drawing/2014/main" id="{83F7C4DD-C039-99EF-75A1-2436E56A2092}"/>
                </a:ext>
              </a:extLst>
            </p:cNvPr>
            <p:cNvSpPr/>
            <p:nvPr/>
          </p:nvSpPr>
          <p:spPr>
            <a:xfrm>
              <a:off x="5686962" y="6035123"/>
              <a:ext cx="302248" cy="250937"/>
            </a:xfrm>
            <a:custGeom>
              <a:avLst/>
              <a:gdLst>
                <a:gd name="connsiteX0" fmla="*/ 110971 w 302248"/>
                <a:gd name="connsiteY0" fmla="*/ 250937 h 250937"/>
                <a:gd name="connsiteX1" fmla="*/ 110212 w 302248"/>
                <a:gd name="connsiteY1" fmla="*/ 250634 h 250937"/>
                <a:gd name="connsiteX2" fmla="*/ 304 w 302248"/>
                <a:gd name="connsiteY2" fmla="*/ 156058 h 250937"/>
                <a:gd name="connsiteX3" fmla="*/ 0 w 302248"/>
                <a:gd name="connsiteY3" fmla="*/ 155299 h 250937"/>
                <a:gd name="connsiteX4" fmla="*/ 304 w 302248"/>
                <a:gd name="connsiteY4" fmla="*/ 154540 h 250937"/>
                <a:gd name="connsiteX5" fmla="*/ 28236 w 302248"/>
                <a:gd name="connsiteY5" fmla="*/ 122205 h 250937"/>
                <a:gd name="connsiteX6" fmla="*/ 28995 w 302248"/>
                <a:gd name="connsiteY6" fmla="*/ 121901 h 250937"/>
                <a:gd name="connsiteX7" fmla="*/ 29754 w 302248"/>
                <a:gd name="connsiteY7" fmla="*/ 122205 h 250937"/>
                <a:gd name="connsiteX8" fmla="*/ 106417 w 302248"/>
                <a:gd name="connsiteY8" fmla="*/ 188241 h 250937"/>
                <a:gd name="connsiteX9" fmla="*/ 268092 w 302248"/>
                <a:gd name="connsiteY9" fmla="*/ 304 h 250937"/>
                <a:gd name="connsiteX10" fmla="*/ 268851 w 302248"/>
                <a:gd name="connsiteY10" fmla="*/ 0 h 250937"/>
                <a:gd name="connsiteX11" fmla="*/ 269610 w 302248"/>
                <a:gd name="connsiteY11" fmla="*/ 304 h 250937"/>
                <a:gd name="connsiteX12" fmla="*/ 301945 w 302248"/>
                <a:gd name="connsiteY12" fmla="*/ 28084 h 250937"/>
                <a:gd name="connsiteX13" fmla="*/ 302248 w 302248"/>
                <a:gd name="connsiteY13" fmla="*/ 28844 h 250937"/>
                <a:gd name="connsiteX14" fmla="*/ 301945 w 302248"/>
                <a:gd name="connsiteY14" fmla="*/ 29603 h 250937"/>
                <a:gd name="connsiteX15" fmla="*/ 111730 w 302248"/>
                <a:gd name="connsiteY15" fmla="*/ 250634 h 250937"/>
                <a:gd name="connsiteX16" fmla="*/ 110971 w 302248"/>
                <a:gd name="connsiteY16" fmla="*/ 250937 h 250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2248" h="250937">
                  <a:moveTo>
                    <a:pt x="110971" y="250937"/>
                  </a:moveTo>
                  <a:cubicBezTo>
                    <a:pt x="110971" y="250937"/>
                    <a:pt x="110364" y="250937"/>
                    <a:pt x="110212" y="250634"/>
                  </a:cubicBezTo>
                  <a:lnTo>
                    <a:pt x="304" y="156058"/>
                  </a:lnTo>
                  <a:cubicBezTo>
                    <a:pt x="304" y="156058"/>
                    <a:pt x="0" y="155602"/>
                    <a:pt x="0" y="155299"/>
                  </a:cubicBezTo>
                  <a:cubicBezTo>
                    <a:pt x="0" y="154995"/>
                    <a:pt x="0" y="154692"/>
                    <a:pt x="304" y="154540"/>
                  </a:cubicBezTo>
                  <a:lnTo>
                    <a:pt x="28236" y="122205"/>
                  </a:lnTo>
                  <a:cubicBezTo>
                    <a:pt x="28236" y="122205"/>
                    <a:pt x="28692" y="121901"/>
                    <a:pt x="28995" y="121901"/>
                  </a:cubicBezTo>
                  <a:cubicBezTo>
                    <a:pt x="29299" y="121901"/>
                    <a:pt x="29451" y="121901"/>
                    <a:pt x="29754" y="122205"/>
                  </a:cubicBezTo>
                  <a:lnTo>
                    <a:pt x="106417" y="188241"/>
                  </a:lnTo>
                  <a:lnTo>
                    <a:pt x="268092" y="304"/>
                  </a:lnTo>
                  <a:cubicBezTo>
                    <a:pt x="268092" y="304"/>
                    <a:pt x="268547" y="0"/>
                    <a:pt x="268851" y="0"/>
                  </a:cubicBezTo>
                  <a:cubicBezTo>
                    <a:pt x="269154" y="0"/>
                    <a:pt x="269458" y="0"/>
                    <a:pt x="269610" y="304"/>
                  </a:cubicBezTo>
                  <a:lnTo>
                    <a:pt x="301945" y="28084"/>
                  </a:lnTo>
                  <a:cubicBezTo>
                    <a:pt x="301945" y="28084"/>
                    <a:pt x="302248" y="28540"/>
                    <a:pt x="302248" y="28844"/>
                  </a:cubicBezTo>
                  <a:cubicBezTo>
                    <a:pt x="302248" y="29147"/>
                    <a:pt x="302248" y="29299"/>
                    <a:pt x="301945" y="29603"/>
                  </a:cubicBezTo>
                  <a:lnTo>
                    <a:pt x="111730" y="250634"/>
                  </a:lnTo>
                  <a:cubicBezTo>
                    <a:pt x="111730" y="250634"/>
                    <a:pt x="111275" y="250937"/>
                    <a:pt x="110971" y="250937"/>
                  </a:cubicBezTo>
                  <a:close/>
                </a:path>
              </a:pathLst>
            </a:custGeom>
            <a:solidFill>
              <a:schemeClr val="accent2"/>
            </a:solidFill>
            <a:ln w="0" cap="flat">
              <a:noFill/>
              <a:prstDash val="solid"/>
              <a:miter/>
            </a:ln>
          </p:spPr>
          <p:txBody>
            <a:bodyPr rtlCol="0" anchor="ctr"/>
            <a:lstStyle/>
            <a:p>
              <a:endParaRPr lang="en-AR"/>
            </a:p>
          </p:txBody>
        </p:sp>
        <p:sp>
          <p:nvSpPr>
            <p:cNvPr id="66" name="Freeform 65">
              <a:extLst>
                <a:ext uri="{FF2B5EF4-FFF2-40B4-BE49-F238E27FC236}">
                  <a16:creationId xmlns:a16="http://schemas.microsoft.com/office/drawing/2014/main" id="{810C16EF-04B2-AEA1-760B-0BB6EB0F609A}"/>
                </a:ext>
              </a:extLst>
            </p:cNvPr>
            <p:cNvSpPr/>
            <p:nvPr/>
          </p:nvSpPr>
          <p:spPr>
            <a:xfrm>
              <a:off x="5602319" y="6007377"/>
              <a:ext cx="383788" cy="383819"/>
            </a:xfrm>
            <a:custGeom>
              <a:avLst/>
              <a:gdLst>
                <a:gd name="connsiteX0" fmla="*/ 364727 w 383788"/>
                <a:gd name="connsiteY0" fmla="*/ 108052 h 383819"/>
                <a:gd name="connsiteX1" fmla="*/ 330874 w 383788"/>
                <a:gd name="connsiteY1" fmla="*/ 147370 h 383819"/>
                <a:gd name="connsiteX2" fmla="*/ 337553 w 383788"/>
                <a:gd name="connsiteY2" fmla="*/ 181071 h 383819"/>
                <a:gd name="connsiteX3" fmla="*/ 202900 w 383788"/>
                <a:gd name="connsiteY3" fmla="*/ 337584 h 383819"/>
                <a:gd name="connsiteX4" fmla="*/ 46387 w 383788"/>
                <a:gd name="connsiteY4" fmla="*/ 202931 h 383819"/>
                <a:gd name="connsiteX5" fmla="*/ 181040 w 383788"/>
                <a:gd name="connsiteY5" fmla="*/ 46418 h 383819"/>
                <a:gd name="connsiteX6" fmla="*/ 283510 w 383788"/>
                <a:gd name="connsiteY6" fmla="*/ 78449 h 383819"/>
                <a:gd name="connsiteX7" fmla="*/ 285484 w 383788"/>
                <a:gd name="connsiteY7" fmla="*/ 80119 h 383819"/>
                <a:gd name="connsiteX8" fmla="*/ 315541 w 383788"/>
                <a:gd name="connsiteY8" fmla="*/ 45204 h 383819"/>
                <a:gd name="connsiteX9" fmla="*/ 313112 w 383788"/>
                <a:gd name="connsiteY9" fmla="*/ 43230 h 383819"/>
                <a:gd name="connsiteX10" fmla="*/ 177549 w 383788"/>
                <a:gd name="connsiteY10" fmla="*/ 572 h 383819"/>
                <a:gd name="connsiteX11" fmla="*/ 541 w 383788"/>
                <a:gd name="connsiteY11" fmla="*/ 206271 h 383819"/>
                <a:gd name="connsiteX12" fmla="*/ 206240 w 383788"/>
                <a:gd name="connsiteY12" fmla="*/ 383279 h 383819"/>
                <a:gd name="connsiteX13" fmla="*/ 383247 w 383788"/>
                <a:gd name="connsiteY13" fmla="*/ 177580 h 383819"/>
                <a:gd name="connsiteX14" fmla="*/ 367459 w 383788"/>
                <a:gd name="connsiteY14" fmla="*/ 114428 h 383819"/>
                <a:gd name="connsiteX15" fmla="*/ 364575 w 383788"/>
                <a:gd name="connsiteY15" fmla="*/ 107900 h 38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88" h="383819">
                  <a:moveTo>
                    <a:pt x="364727" y="108052"/>
                  </a:moveTo>
                  <a:lnTo>
                    <a:pt x="330874" y="147370"/>
                  </a:lnTo>
                  <a:cubicBezTo>
                    <a:pt x="334365" y="158300"/>
                    <a:pt x="336643" y="169686"/>
                    <a:pt x="337553" y="181071"/>
                  </a:cubicBezTo>
                  <a:cubicBezTo>
                    <a:pt x="343626" y="261377"/>
                    <a:pt x="283206" y="331512"/>
                    <a:pt x="202900" y="337584"/>
                  </a:cubicBezTo>
                  <a:cubicBezTo>
                    <a:pt x="122594" y="343657"/>
                    <a:pt x="52459" y="283237"/>
                    <a:pt x="46387" y="202931"/>
                  </a:cubicBezTo>
                  <a:cubicBezTo>
                    <a:pt x="40315" y="122625"/>
                    <a:pt x="100734" y="52490"/>
                    <a:pt x="181040" y="46418"/>
                  </a:cubicBezTo>
                  <a:cubicBezTo>
                    <a:pt x="218081" y="43685"/>
                    <a:pt x="254515" y="55071"/>
                    <a:pt x="283510" y="78449"/>
                  </a:cubicBezTo>
                  <a:lnTo>
                    <a:pt x="285484" y="80119"/>
                  </a:lnTo>
                  <a:lnTo>
                    <a:pt x="315541" y="45204"/>
                  </a:lnTo>
                  <a:lnTo>
                    <a:pt x="313112" y="43230"/>
                  </a:lnTo>
                  <a:cubicBezTo>
                    <a:pt x="274857" y="11958"/>
                    <a:pt x="226734" y="-3223"/>
                    <a:pt x="177549" y="572"/>
                  </a:cubicBezTo>
                  <a:cubicBezTo>
                    <a:pt x="72042" y="8466"/>
                    <a:pt x="-7353" y="100765"/>
                    <a:pt x="541" y="206271"/>
                  </a:cubicBezTo>
                  <a:cubicBezTo>
                    <a:pt x="8435" y="311777"/>
                    <a:pt x="100734" y="391172"/>
                    <a:pt x="206240" y="383279"/>
                  </a:cubicBezTo>
                  <a:cubicBezTo>
                    <a:pt x="311746" y="375384"/>
                    <a:pt x="391141" y="283086"/>
                    <a:pt x="383247" y="177580"/>
                  </a:cubicBezTo>
                  <a:cubicBezTo>
                    <a:pt x="381578" y="155719"/>
                    <a:pt x="376264" y="134466"/>
                    <a:pt x="367459" y="114428"/>
                  </a:cubicBezTo>
                  <a:lnTo>
                    <a:pt x="364575" y="107900"/>
                  </a:lnTo>
                  <a:close/>
                </a:path>
              </a:pathLst>
            </a:custGeom>
            <a:solidFill>
              <a:schemeClr val="accent6"/>
            </a:solidFill>
            <a:ln w="0" cap="flat">
              <a:noFill/>
              <a:prstDash val="solid"/>
              <a:miter/>
            </a:ln>
          </p:spPr>
          <p:txBody>
            <a:bodyPr rtlCol="0" anchor="ctr"/>
            <a:lstStyle/>
            <a:p>
              <a:endParaRPr lang="en-AR"/>
            </a:p>
          </p:txBody>
        </p:sp>
        <p:sp>
          <p:nvSpPr>
            <p:cNvPr id="67" name="Freeform 66">
              <a:extLst>
                <a:ext uri="{FF2B5EF4-FFF2-40B4-BE49-F238E27FC236}">
                  <a16:creationId xmlns:a16="http://schemas.microsoft.com/office/drawing/2014/main" id="{88D73C4E-C924-25EA-0269-0ADACED9666B}"/>
                </a:ext>
              </a:extLst>
            </p:cNvPr>
            <p:cNvSpPr/>
            <p:nvPr/>
          </p:nvSpPr>
          <p:spPr>
            <a:xfrm rot="-257400">
              <a:off x="6199230" y="6560825"/>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rgbClr val="93C951"/>
            </a:solidFill>
            <a:ln w="0" cap="flat">
              <a:noFill/>
              <a:prstDash val="solid"/>
              <a:miter/>
            </a:ln>
          </p:spPr>
          <p:txBody>
            <a:bodyPr rtlCol="0" anchor="ctr"/>
            <a:lstStyle/>
            <a:p>
              <a:endParaRPr lang="en-AR"/>
            </a:p>
          </p:txBody>
        </p:sp>
        <p:sp>
          <p:nvSpPr>
            <p:cNvPr id="68" name="Freeform 67">
              <a:extLst>
                <a:ext uri="{FF2B5EF4-FFF2-40B4-BE49-F238E27FC236}">
                  <a16:creationId xmlns:a16="http://schemas.microsoft.com/office/drawing/2014/main" id="{5CAF73B1-5C90-CECC-5E64-FBE1D1BC74C1}"/>
                </a:ext>
              </a:extLst>
            </p:cNvPr>
            <p:cNvSpPr/>
            <p:nvPr/>
          </p:nvSpPr>
          <p:spPr>
            <a:xfrm rot="-257400">
              <a:off x="6208001" y="6665044"/>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69" name="Freeform 68">
              <a:extLst>
                <a:ext uri="{FF2B5EF4-FFF2-40B4-BE49-F238E27FC236}">
                  <a16:creationId xmlns:a16="http://schemas.microsoft.com/office/drawing/2014/main" id="{E56255BB-6C53-9BE2-87F8-1FB79100F9F9}"/>
                </a:ext>
              </a:extLst>
            </p:cNvPr>
            <p:cNvSpPr/>
            <p:nvPr/>
          </p:nvSpPr>
          <p:spPr>
            <a:xfrm rot="-257400">
              <a:off x="6217706" y="6795114"/>
              <a:ext cx="1381597" cy="54650"/>
            </a:xfrm>
            <a:custGeom>
              <a:avLst/>
              <a:gdLst>
                <a:gd name="connsiteX0" fmla="*/ 0 w 1381597"/>
                <a:gd name="connsiteY0" fmla="*/ 0 h 54650"/>
                <a:gd name="connsiteX1" fmla="*/ 1381598 w 1381597"/>
                <a:gd name="connsiteY1" fmla="*/ 0 h 54650"/>
                <a:gd name="connsiteX2" fmla="*/ 1381598 w 1381597"/>
                <a:gd name="connsiteY2" fmla="*/ 54651 h 54650"/>
                <a:gd name="connsiteX3" fmla="*/ 0 w 1381597"/>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7" h="54650">
                  <a:moveTo>
                    <a:pt x="0" y="0"/>
                  </a:moveTo>
                  <a:lnTo>
                    <a:pt x="1381598" y="0"/>
                  </a:lnTo>
                  <a:lnTo>
                    <a:pt x="1381598" y="54651"/>
                  </a:lnTo>
                  <a:lnTo>
                    <a:pt x="0" y="54651"/>
                  </a:lnTo>
                  <a:close/>
                </a:path>
              </a:pathLst>
            </a:custGeom>
            <a:solidFill>
              <a:srgbClr val="94B8C6"/>
            </a:solidFill>
            <a:ln w="0" cap="flat">
              <a:noFill/>
              <a:prstDash val="solid"/>
              <a:miter/>
            </a:ln>
          </p:spPr>
          <p:txBody>
            <a:bodyPr rtlCol="0" anchor="ctr"/>
            <a:lstStyle/>
            <a:p>
              <a:endParaRPr lang="en-AR"/>
            </a:p>
          </p:txBody>
        </p:sp>
        <p:sp>
          <p:nvSpPr>
            <p:cNvPr id="70" name="Freeform 69">
              <a:extLst>
                <a:ext uri="{FF2B5EF4-FFF2-40B4-BE49-F238E27FC236}">
                  <a16:creationId xmlns:a16="http://schemas.microsoft.com/office/drawing/2014/main" id="{D5EE2725-AE34-8D0F-D988-84AF89F4A7A1}"/>
                </a:ext>
              </a:extLst>
            </p:cNvPr>
            <p:cNvSpPr/>
            <p:nvPr/>
          </p:nvSpPr>
          <p:spPr>
            <a:xfrm>
              <a:off x="5729923" y="6607588"/>
              <a:ext cx="302248" cy="250937"/>
            </a:xfrm>
            <a:custGeom>
              <a:avLst/>
              <a:gdLst>
                <a:gd name="connsiteX0" fmla="*/ 110971 w 302248"/>
                <a:gd name="connsiteY0" fmla="*/ 250937 h 250937"/>
                <a:gd name="connsiteX1" fmla="*/ 110212 w 302248"/>
                <a:gd name="connsiteY1" fmla="*/ 250634 h 250937"/>
                <a:gd name="connsiteX2" fmla="*/ 304 w 302248"/>
                <a:gd name="connsiteY2" fmla="*/ 156058 h 250937"/>
                <a:gd name="connsiteX3" fmla="*/ 0 w 302248"/>
                <a:gd name="connsiteY3" fmla="*/ 155299 h 250937"/>
                <a:gd name="connsiteX4" fmla="*/ 304 w 302248"/>
                <a:gd name="connsiteY4" fmla="*/ 154540 h 250937"/>
                <a:gd name="connsiteX5" fmla="*/ 28236 w 302248"/>
                <a:gd name="connsiteY5" fmla="*/ 122205 h 250937"/>
                <a:gd name="connsiteX6" fmla="*/ 28995 w 302248"/>
                <a:gd name="connsiteY6" fmla="*/ 121901 h 250937"/>
                <a:gd name="connsiteX7" fmla="*/ 29754 w 302248"/>
                <a:gd name="connsiteY7" fmla="*/ 122205 h 250937"/>
                <a:gd name="connsiteX8" fmla="*/ 106417 w 302248"/>
                <a:gd name="connsiteY8" fmla="*/ 188241 h 250937"/>
                <a:gd name="connsiteX9" fmla="*/ 268092 w 302248"/>
                <a:gd name="connsiteY9" fmla="*/ 304 h 250937"/>
                <a:gd name="connsiteX10" fmla="*/ 268851 w 302248"/>
                <a:gd name="connsiteY10" fmla="*/ 0 h 250937"/>
                <a:gd name="connsiteX11" fmla="*/ 269610 w 302248"/>
                <a:gd name="connsiteY11" fmla="*/ 304 h 250937"/>
                <a:gd name="connsiteX12" fmla="*/ 301945 w 302248"/>
                <a:gd name="connsiteY12" fmla="*/ 28084 h 250937"/>
                <a:gd name="connsiteX13" fmla="*/ 302248 w 302248"/>
                <a:gd name="connsiteY13" fmla="*/ 28843 h 250937"/>
                <a:gd name="connsiteX14" fmla="*/ 301945 w 302248"/>
                <a:gd name="connsiteY14" fmla="*/ 29602 h 250937"/>
                <a:gd name="connsiteX15" fmla="*/ 111730 w 302248"/>
                <a:gd name="connsiteY15" fmla="*/ 250634 h 250937"/>
                <a:gd name="connsiteX16" fmla="*/ 110971 w 302248"/>
                <a:gd name="connsiteY16" fmla="*/ 250937 h 250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2248" h="250937">
                  <a:moveTo>
                    <a:pt x="110971" y="250937"/>
                  </a:moveTo>
                  <a:cubicBezTo>
                    <a:pt x="110971" y="250937"/>
                    <a:pt x="110364" y="250937"/>
                    <a:pt x="110212" y="250634"/>
                  </a:cubicBezTo>
                  <a:lnTo>
                    <a:pt x="304" y="156058"/>
                  </a:lnTo>
                  <a:cubicBezTo>
                    <a:pt x="304" y="156058"/>
                    <a:pt x="0" y="155602"/>
                    <a:pt x="0" y="155299"/>
                  </a:cubicBezTo>
                  <a:cubicBezTo>
                    <a:pt x="0" y="154995"/>
                    <a:pt x="0" y="154692"/>
                    <a:pt x="304" y="154540"/>
                  </a:cubicBezTo>
                  <a:lnTo>
                    <a:pt x="28236" y="122205"/>
                  </a:lnTo>
                  <a:cubicBezTo>
                    <a:pt x="28236" y="122205"/>
                    <a:pt x="28692" y="121901"/>
                    <a:pt x="28995" y="121901"/>
                  </a:cubicBezTo>
                  <a:cubicBezTo>
                    <a:pt x="29299" y="121901"/>
                    <a:pt x="29451" y="121901"/>
                    <a:pt x="29754" y="122205"/>
                  </a:cubicBezTo>
                  <a:lnTo>
                    <a:pt x="106417" y="188241"/>
                  </a:lnTo>
                  <a:lnTo>
                    <a:pt x="268092" y="304"/>
                  </a:lnTo>
                  <a:cubicBezTo>
                    <a:pt x="268092" y="304"/>
                    <a:pt x="268547" y="0"/>
                    <a:pt x="268851" y="0"/>
                  </a:cubicBezTo>
                  <a:cubicBezTo>
                    <a:pt x="269154" y="0"/>
                    <a:pt x="269458" y="0"/>
                    <a:pt x="269610" y="304"/>
                  </a:cubicBezTo>
                  <a:lnTo>
                    <a:pt x="301945" y="28084"/>
                  </a:lnTo>
                  <a:cubicBezTo>
                    <a:pt x="301945" y="28084"/>
                    <a:pt x="302248" y="28540"/>
                    <a:pt x="302248" y="28843"/>
                  </a:cubicBezTo>
                  <a:cubicBezTo>
                    <a:pt x="302248" y="29147"/>
                    <a:pt x="302248" y="29299"/>
                    <a:pt x="301945" y="29602"/>
                  </a:cubicBezTo>
                  <a:lnTo>
                    <a:pt x="111730" y="250634"/>
                  </a:lnTo>
                  <a:cubicBezTo>
                    <a:pt x="111730" y="250634"/>
                    <a:pt x="111275" y="250937"/>
                    <a:pt x="110971" y="250937"/>
                  </a:cubicBezTo>
                  <a:close/>
                </a:path>
              </a:pathLst>
            </a:custGeom>
            <a:solidFill>
              <a:schemeClr val="accent2"/>
            </a:solidFill>
            <a:ln w="0" cap="flat">
              <a:noFill/>
              <a:prstDash val="solid"/>
              <a:miter/>
            </a:ln>
          </p:spPr>
          <p:txBody>
            <a:bodyPr rtlCol="0" anchor="ctr"/>
            <a:lstStyle/>
            <a:p>
              <a:endParaRPr lang="en-AR"/>
            </a:p>
          </p:txBody>
        </p:sp>
        <p:sp>
          <p:nvSpPr>
            <p:cNvPr id="71" name="Freeform 70">
              <a:extLst>
                <a:ext uri="{FF2B5EF4-FFF2-40B4-BE49-F238E27FC236}">
                  <a16:creationId xmlns:a16="http://schemas.microsoft.com/office/drawing/2014/main" id="{E498C457-DE9A-60BE-93C1-750F3D513BF5}"/>
                </a:ext>
              </a:extLst>
            </p:cNvPr>
            <p:cNvSpPr/>
            <p:nvPr/>
          </p:nvSpPr>
          <p:spPr>
            <a:xfrm>
              <a:off x="5645432" y="6579842"/>
              <a:ext cx="383788" cy="383819"/>
            </a:xfrm>
            <a:custGeom>
              <a:avLst/>
              <a:gdLst>
                <a:gd name="connsiteX0" fmla="*/ 364727 w 383788"/>
                <a:gd name="connsiteY0" fmla="*/ 108052 h 383819"/>
                <a:gd name="connsiteX1" fmla="*/ 330874 w 383788"/>
                <a:gd name="connsiteY1" fmla="*/ 147370 h 383819"/>
                <a:gd name="connsiteX2" fmla="*/ 337553 w 383788"/>
                <a:gd name="connsiteY2" fmla="*/ 181071 h 383819"/>
                <a:gd name="connsiteX3" fmla="*/ 202900 w 383788"/>
                <a:gd name="connsiteY3" fmla="*/ 337584 h 383819"/>
                <a:gd name="connsiteX4" fmla="*/ 46387 w 383788"/>
                <a:gd name="connsiteY4" fmla="*/ 202931 h 383819"/>
                <a:gd name="connsiteX5" fmla="*/ 181040 w 383788"/>
                <a:gd name="connsiteY5" fmla="*/ 46418 h 383819"/>
                <a:gd name="connsiteX6" fmla="*/ 283510 w 383788"/>
                <a:gd name="connsiteY6" fmla="*/ 78449 h 383819"/>
                <a:gd name="connsiteX7" fmla="*/ 285484 w 383788"/>
                <a:gd name="connsiteY7" fmla="*/ 80119 h 383819"/>
                <a:gd name="connsiteX8" fmla="*/ 315541 w 383788"/>
                <a:gd name="connsiteY8" fmla="*/ 45203 h 383819"/>
                <a:gd name="connsiteX9" fmla="*/ 313112 w 383788"/>
                <a:gd name="connsiteY9" fmla="*/ 43230 h 383819"/>
                <a:gd name="connsiteX10" fmla="*/ 177549 w 383788"/>
                <a:gd name="connsiteY10" fmla="*/ 572 h 383819"/>
                <a:gd name="connsiteX11" fmla="*/ 541 w 383788"/>
                <a:gd name="connsiteY11" fmla="*/ 206271 h 383819"/>
                <a:gd name="connsiteX12" fmla="*/ 206240 w 383788"/>
                <a:gd name="connsiteY12" fmla="*/ 383278 h 383819"/>
                <a:gd name="connsiteX13" fmla="*/ 383247 w 383788"/>
                <a:gd name="connsiteY13" fmla="*/ 177579 h 383819"/>
                <a:gd name="connsiteX14" fmla="*/ 367459 w 383788"/>
                <a:gd name="connsiteY14" fmla="*/ 114428 h 383819"/>
                <a:gd name="connsiteX15" fmla="*/ 364575 w 383788"/>
                <a:gd name="connsiteY15" fmla="*/ 107900 h 38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88" h="383819">
                  <a:moveTo>
                    <a:pt x="364727" y="108052"/>
                  </a:moveTo>
                  <a:lnTo>
                    <a:pt x="330874" y="147370"/>
                  </a:lnTo>
                  <a:cubicBezTo>
                    <a:pt x="334365" y="158300"/>
                    <a:pt x="336643" y="169686"/>
                    <a:pt x="337553" y="181071"/>
                  </a:cubicBezTo>
                  <a:cubicBezTo>
                    <a:pt x="343626" y="261377"/>
                    <a:pt x="283206" y="331512"/>
                    <a:pt x="202900" y="337584"/>
                  </a:cubicBezTo>
                  <a:cubicBezTo>
                    <a:pt x="122594" y="343657"/>
                    <a:pt x="52459" y="283237"/>
                    <a:pt x="46387" y="202931"/>
                  </a:cubicBezTo>
                  <a:cubicBezTo>
                    <a:pt x="40315" y="122625"/>
                    <a:pt x="100734" y="52490"/>
                    <a:pt x="181040" y="46418"/>
                  </a:cubicBezTo>
                  <a:cubicBezTo>
                    <a:pt x="218081" y="43685"/>
                    <a:pt x="254515" y="55071"/>
                    <a:pt x="283510" y="78449"/>
                  </a:cubicBezTo>
                  <a:lnTo>
                    <a:pt x="285484" y="80119"/>
                  </a:lnTo>
                  <a:lnTo>
                    <a:pt x="315541" y="45203"/>
                  </a:lnTo>
                  <a:lnTo>
                    <a:pt x="313112" y="43230"/>
                  </a:lnTo>
                  <a:cubicBezTo>
                    <a:pt x="274857" y="11958"/>
                    <a:pt x="226734" y="-3223"/>
                    <a:pt x="177549" y="572"/>
                  </a:cubicBezTo>
                  <a:cubicBezTo>
                    <a:pt x="72042" y="8466"/>
                    <a:pt x="-7353" y="100765"/>
                    <a:pt x="541" y="206271"/>
                  </a:cubicBezTo>
                  <a:cubicBezTo>
                    <a:pt x="8435" y="311777"/>
                    <a:pt x="100734" y="391172"/>
                    <a:pt x="206240" y="383278"/>
                  </a:cubicBezTo>
                  <a:cubicBezTo>
                    <a:pt x="311746" y="375384"/>
                    <a:pt x="391141" y="283085"/>
                    <a:pt x="383247" y="177579"/>
                  </a:cubicBezTo>
                  <a:cubicBezTo>
                    <a:pt x="381578" y="155719"/>
                    <a:pt x="376264" y="134466"/>
                    <a:pt x="367459" y="114428"/>
                  </a:cubicBezTo>
                  <a:lnTo>
                    <a:pt x="364575" y="107900"/>
                  </a:lnTo>
                  <a:close/>
                </a:path>
              </a:pathLst>
            </a:custGeom>
            <a:solidFill>
              <a:schemeClr val="accent6"/>
            </a:solidFill>
            <a:ln w="0" cap="flat">
              <a:noFill/>
              <a:prstDash val="solid"/>
              <a:miter/>
            </a:ln>
          </p:spPr>
          <p:txBody>
            <a:bodyPr rtlCol="0" anchor="ctr"/>
            <a:lstStyle/>
            <a:p>
              <a:endParaRPr lang="en-AR"/>
            </a:p>
          </p:txBody>
        </p:sp>
        <p:sp>
          <p:nvSpPr>
            <p:cNvPr id="72" name="Freeform 71">
              <a:extLst>
                <a:ext uri="{FF2B5EF4-FFF2-40B4-BE49-F238E27FC236}">
                  <a16:creationId xmlns:a16="http://schemas.microsoft.com/office/drawing/2014/main" id="{62E3CA06-DA87-4E1E-631E-86909509398D}"/>
                </a:ext>
              </a:extLst>
            </p:cNvPr>
            <p:cNvSpPr/>
            <p:nvPr/>
          </p:nvSpPr>
          <p:spPr>
            <a:xfrm rot="-257400">
              <a:off x="5807954" y="7302004"/>
              <a:ext cx="575956" cy="54650"/>
            </a:xfrm>
            <a:custGeom>
              <a:avLst/>
              <a:gdLst>
                <a:gd name="connsiteX0" fmla="*/ 0 w 575956"/>
                <a:gd name="connsiteY0" fmla="*/ 0 h 54650"/>
                <a:gd name="connsiteX1" fmla="*/ 575957 w 575956"/>
                <a:gd name="connsiteY1" fmla="*/ 0 h 54650"/>
                <a:gd name="connsiteX2" fmla="*/ 575957 w 575956"/>
                <a:gd name="connsiteY2" fmla="*/ 54651 h 54650"/>
                <a:gd name="connsiteX3" fmla="*/ 0 w 575956"/>
                <a:gd name="connsiteY3" fmla="*/ 54651 h 54650"/>
              </a:gdLst>
              <a:ahLst/>
              <a:cxnLst>
                <a:cxn ang="0">
                  <a:pos x="connsiteX0" y="connsiteY0"/>
                </a:cxn>
                <a:cxn ang="0">
                  <a:pos x="connsiteX1" y="connsiteY1"/>
                </a:cxn>
                <a:cxn ang="0">
                  <a:pos x="connsiteX2" y="connsiteY2"/>
                </a:cxn>
                <a:cxn ang="0">
                  <a:pos x="connsiteX3" y="connsiteY3"/>
                </a:cxn>
              </a:cxnLst>
              <a:rect l="l" t="t" r="r" b="b"/>
              <a:pathLst>
                <a:path w="575956" h="54650">
                  <a:moveTo>
                    <a:pt x="0" y="0"/>
                  </a:moveTo>
                  <a:lnTo>
                    <a:pt x="575957" y="0"/>
                  </a:lnTo>
                  <a:lnTo>
                    <a:pt x="575957" y="54651"/>
                  </a:lnTo>
                  <a:lnTo>
                    <a:pt x="0" y="54651"/>
                  </a:lnTo>
                  <a:close/>
                </a:path>
              </a:pathLst>
            </a:custGeom>
            <a:solidFill>
              <a:schemeClr val="accent3"/>
            </a:solidFill>
            <a:ln w="0" cap="flat">
              <a:noFill/>
              <a:prstDash val="solid"/>
              <a:miter/>
            </a:ln>
          </p:spPr>
          <p:txBody>
            <a:bodyPr rtlCol="0" anchor="ctr"/>
            <a:lstStyle/>
            <a:p>
              <a:endParaRPr lang="en-AR"/>
            </a:p>
          </p:txBody>
        </p:sp>
        <p:sp>
          <p:nvSpPr>
            <p:cNvPr id="73" name="Freeform 72">
              <a:extLst>
                <a:ext uri="{FF2B5EF4-FFF2-40B4-BE49-F238E27FC236}">
                  <a16:creationId xmlns:a16="http://schemas.microsoft.com/office/drawing/2014/main" id="{0152A099-BD03-D6D4-D707-014023AFF554}"/>
                </a:ext>
              </a:extLst>
            </p:cNvPr>
            <p:cNvSpPr/>
            <p:nvPr/>
          </p:nvSpPr>
          <p:spPr>
            <a:xfrm rot="-257400">
              <a:off x="5817151" y="7412784"/>
              <a:ext cx="1094378" cy="54650"/>
            </a:xfrm>
            <a:custGeom>
              <a:avLst/>
              <a:gdLst>
                <a:gd name="connsiteX0" fmla="*/ 0 w 1094378"/>
                <a:gd name="connsiteY0" fmla="*/ 0 h 54650"/>
                <a:gd name="connsiteX1" fmla="*/ 1094379 w 1094378"/>
                <a:gd name="connsiteY1" fmla="*/ 0 h 54650"/>
                <a:gd name="connsiteX2" fmla="*/ 1094379 w 1094378"/>
                <a:gd name="connsiteY2" fmla="*/ 54651 h 54650"/>
                <a:gd name="connsiteX3" fmla="*/ 0 w 109437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094378" h="54650">
                  <a:moveTo>
                    <a:pt x="0" y="0"/>
                  </a:moveTo>
                  <a:lnTo>
                    <a:pt x="1094379" y="0"/>
                  </a:lnTo>
                  <a:lnTo>
                    <a:pt x="1094379" y="54651"/>
                  </a:lnTo>
                  <a:lnTo>
                    <a:pt x="0" y="54651"/>
                  </a:lnTo>
                  <a:close/>
                </a:path>
              </a:pathLst>
            </a:custGeom>
            <a:solidFill>
              <a:schemeClr val="accent3"/>
            </a:solidFill>
            <a:ln w="0" cap="flat">
              <a:noFill/>
              <a:prstDash val="solid"/>
              <a:miter/>
            </a:ln>
          </p:spPr>
          <p:txBody>
            <a:bodyPr rtlCol="0" anchor="ctr"/>
            <a:lstStyle/>
            <a:p>
              <a:endParaRPr lang="en-AR"/>
            </a:p>
          </p:txBody>
        </p:sp>
        <p:sp>
          <p:nvSpPr>
            <p:cNvPr id="74" name="Freeform 73">
              <a:extLst>
                <a:ext uri="{FF2B5EF4-FFF2-40B4-BE49-F238E27FC236}">
                  <a16:creationId xmlns:a16="http://schemas.microsoft.com/office/drawing/2014/main" id="{33ACF577-6055-4A7B-D66A-0593CEF6C2E8}"/>
                </a:ext>
              </a:extLst>
            </p:cNvPr>
            <p:cNvSpPr/>
            <p:nvPr/>
          </p:nvSpPr>
          <p:spPr>
            <a:xfrm>
              <a:off x="7204579" y="7139065"/>
              <a:ext cx="302248" cy="250937"/>
            </a:xfrm>
            <a:custGeom>
              <a:avLst/>
              <a:gdLst>
                <a:gd name="connsiteX0" fmla="*/ 110971 w 302248"/>
                <a:gd name="connsiteY0" fmla="*/ 250937 h 250937"/>
                <a:gd name="connsiteX1" fmla="*/ 110212 w 302248"/>
                <a:gd name="connsiteY1" fmla="*/ 250634 h 250937"/>
                <a:gd name="connsiteX2" fmla="*/ 303 w 302248"/>
                <a:gd name="connsiteY2" fmla="*/ 156058 h 250937"/>
                <a:gd name="connsiteX3" fmla="*/ 0 w 302248"/>
                <a:gd name="connsiteY3" fmla="*/ 155299 h 250937"/>
                <a:gd name="connsiteX4" fmla="*/ 303 w 302248"/>
                <a:gd name="connsiteY4" fmla="*/ 154540 h 250937"/>
                <a:gd name="connsiteX5" fmla="*/ 28236 w 302248"/>
                <a:gd name="connsiteY5" fmla="*/ 122205 h 250937"/>
                <a:gd name="connsiteX6" fmla="*/ 28995 w 302248"/>
                <a:gd name="connsiteY6" fmla="*/ 121901 h 250937"/>
                <a:gd name="connsiteX7" fmla="*/ 29754 w 302248"/>
                <a:gd name="connsiteY7" fmla="*/ 122205 h 250937"/>
                <a:gd name="connsiteX8" fmla="*/ 106417 w 302248"/>
                <a:gd name="connsiteY8" fmla="*/ 188241 h 250937"/>
                <a:gd name="connsiteX9" fmla="*/ 268092 w 302248"/>
                <a:gd name="connsiteY9" fmla="*/ 304 h 250937"/>
                <a:gd name="connsiteX10" fmla="*/ 268851 w 302248"/>
                <a:gd name="connsiteY10" fmla="*/ 0 h 250937"/>
                <a:gd name="connsiteX11" fmla="*/ 269610 w 302248"/>
                <a:gd name="connsiteY11" fmla="*/ 304 h 250937"/>
                <a:gd name="connsiteX12" fmla="*/ 301945 w 302248"/>
                <a:gd name="connsiteY12" fmla="*/ 28084 h 250937"/>
                <a:gd name="connsiteX13" fmla="*/ 302248 w 302248"/>
                <a:gd name="connsiteY13" fmla="*/ 28844 h 250937"/>
                <a:gd name="connsiteX14" fmla="*/ 301945 w 302248"/>
                <a:gd name="connsiteY14" fmla="*/ 29603 h 250937"/>
                <a:gd name="connsiteX15" fmla="*/ 111730 w 302248"/>
                <a:gd name="connsiteY15" fmla="*/ 250634 h 250937"/>
                <a:gd name="connsiteX16" fmla="*/ 110971 w 302248"/>
                <a:gd name="connsiteY16" fmla="*/ 250937 h 250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2248" h="250937">
                  <a:moveTo>
                    <a:pt x="110971" y="250937"/>
                  </a:moveTo>
                  <a:cubicBezTo>
                    <a:pt x="110971" y="250937"/>
                    <a:pt x="110364" y="250937"/>
                    <a:pt x="110212" y="250634"/>
                  </a:cubicBezTo>
                  <a:lnTo>
                    <a:pt x="303" y="156058"/>
                  </a:lnTo>
                  <a:cubicBezTo>
                    <a:pt x="303" y="156058"/>
                    <a:pt x="0" y="155602"/>
                    <a:pt x="0" y="155299"/>
                  </a:cubicBezTo>
                  <a:cubicBezTo>
                    <a:pt x="0" y="154995"/>
                    <a:pt x="0" y="154692"/>
                    <a:pt x="303" y="154540"/>
                  </a:cubicBezTo>
                  <a:lnTo>
                    <a:pt x="28236" y="122205"/>
                  </a:lnTo>
                  <a:cubicBezTo>
                    <a:pt x="28236" y="122205"/>
                    <a:pt x="28692" y="121901"/>
                    <a:pt x="28995" y="121901"/>
                  </a:cubicBezTo>
                  <a:cubicBezTo>
                    <a:pt x="29299" y="121901"/>
                    <a:pt x="29451" y="121901"/>
                    <a:pt x="29754" y="122205"/>
                  </a:cubicBezTo>
                  <a:lnTo>
                    <a:pt x="106417" y="188241"/>
                  </a:lnTo>
                  <a:lnTo>
                    <a:pt x="268092" y="304"/>
                  </a:lnTo>
                  <a:cubicBezTo>
                    <a:pt x="268092" y="304"/>
                    <a:pt x="268547" y="0"/>
                    <a:pt x="268851" y="0"/>
                  </a:cubicBezTo>
                  <a:cubicBezTo>
                    <a:pt x="269154" y="0"/>
                    <a:pt x="269458" y="0"/>
                    <a:pt x="269610" y="304"/>
                  </a:cubicBezTo>
                  <a:lnTo>
                    <a:pt x="301945" y="28084"/>
                  </a:lnTo>
                  <a:cubicBezTo>
                    <a:pt x="301945" y="28084"/>
                    <a:pt x="302248" y="28540"/>
                    <a:pt x="302248" y="28844"/>
                  </a:cubicBezTo>
                  <a:cubicBezTo>
                    <a:pt x="302248" y="29147"/>
                    <a:pt x="302248" y="29299"/>
                    <a:pt x="301945" y="29603"/>
                  </a:cubicBezTo>
                  <a:lnTo>
                    <a:pt x="111730" y="250634"/>
                  </a:lnTo>
                  <a:cubicBezTo>
                    <a:pt x="111730" y="250634"/>
                    <a:pt x="111275" y="250937"/>
                    <a:pt x="110971" y="250937"/>
                  </a:cubicBezTo>
                  <a:close/>
                </a:path>
              </a:pathLst>
            </a:custGeom>
            <a:solidFill>
              <a:srgbClr val="93C951"/>
            </a:solidFill>
            <a:ln w="0" cap="flat">
              <a:noFill/>
              <a:prstDash val="solid"/>
              <a:miter/>
            </a:ln>
          </p:spPr>
          <p:txBody>
            <a:bodyPr rtlCol="0" anchor="ctr"/>
            <a:lstStyle/>
            <a:p>
              <a:endParaRPr lang="en-AR"/>
            </a:p>
          </p:txBody>
        </p:sp>
        <p:sp>
          <p:nvSpPr>
            <p:cNvPr id="75" name="Freeform 74">
              <a:extLst>
                <a:ext uri="{FF2B5EF4-FFF2-40B4-BE49-F238E27FC236}">
                  <a16:creationId xmlns:a16="http://schemas.microsoft.com/office/drawing/2014/main" id="{206BB7BD-2E9B-01E9-B3C3-E0BCAC5FA704}"/>
                </a:ext>
              </a:extLst>
            </p:cNvPr>
            <p:cNvSpPr/>
            <p:nvPr/>
          </p:nvSpPr>
          <p:spPr>
            <a:xfrm>
              <a:off x="7120089" y="7111320"/>
              <a:ext cx="383788" cy="383819"/>
            </a:xfrm>
            <a:custGeom>
              <a:avLst/>
              <a:gdLst>
                <a:gd name="connsiteX0" fmla="*/ 364727 w 383788"/>
                <a:gd name="connsiteY0" fmla="*/ 108052 h 383819"/>
                <a:gd name="connsiteX1" fmla="*/ 330874 w 383788"/>
                <a:gd name="connsiteY1" fmla="*/ 147370 h 383819"/>
                <a:gd name="connsiteX2" fmla="*/ 337553 w 383788"/>
                <a:gd name="connsiteY2" fmla="*/ 181071 h 383819"/>
                <a:gd name="connsiteX3" fmla="*/ 202900 w 383788"/>
                <a:gd name="connsiteY3" fmla="*/ 337584 h 383819"/>
                <a:gd name="connsiteX4" fmla="*/ 46387 w 383788"/>
                <a:gd name="connsiteY4" fmla="*/ 202931 h 383819"/>
                <a:gd name="connsiteX5" fmla="*/ 181040 w 383788"/>
                <a:gd name="connsiteY5" fmla="*/ 46418 h 383819"/>
                <a:gd name="connsiteX6" fmla="*/ 283510 w 383788"/>
                <a:gd name="connsiteY6" fmla="*/ 78449 h 383819"/>
                <a:gd name="connsiteX7" fmla="*/ 285483 w 383788"/>
                <a:gd name="connsiteY7" fmla="*/ 80119 h 383819"/>
                <a:gd name="connsiteX8" fmla="*/ 315541 w 383788"/>
                <a:gd name="connsiteY8" fmla="*/ 45204 h 383819"/>
                <a:gd name="connsiteX9" fmla="*/ 313112 w 383788"/>
                <a:gd name="connsiteY9" fmla="*/ 43230 h 383819"/>
                <a:gd name="connsiteX10" fmla="*/ 177548 w 383788"/>
                <a:gd name="connsiteY10" fmla="*/ 572 h 383819"/>
                <a:gd name="connsiteX11" fmla="*/ 541 w 383788"/>
                <a:gd name="connsiteY11" fmla="*/ 206271 h 383819"/>
                <a:gd name="connsiteX12" fmla="*/ 206240 w 383788"/>
                <a:gd name="connsiteY12" fmla="*/ 383278 h 383819"/>
                <a:gd name="connsiteX13" fmla="*/ 383247 w 383788"/>
                <a:gd name="connsiteY13" fmla="*/ 177580 h 383819"/>
                <a:gd name="connsiteX14" fmla="*/ 367459 w 383788"/>
                <a:gd name="connsiteY14" fmla="*/ 114428 h 383819"/>
                <a:gd name="connsiteX15" fmla="*/ 364575 w 383788"/>
                <a:gd name="connsiteY15" fmla="*/ 107900 h 38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88" h="383819">
                  <a:moveTo>
                    <a:pt x="364727" y="108052"/>
                  </a:moveTo>
                  <a:lnTo>
                    <a:pt x="330874" y="147370"/>
                  </a:lnTo>
                  <a:cubicBezTo>
                    <a:pt x="334365" y="158300"/>
                    <a:pt x="336643" y="169686"/>
                    <a:pt x="337553" y="181071"/>
                  </a:cubicBezTo>
                  <a:cubicBezTo>
                    <a:pt x="343626" y="261377"/>
                    <a:pt x="283206" y="331512"/>
                    <a:pt x="202900" y="337584"/>
                  </a:cubicBezTo>
                  <a:cubicBezTo>
                    <a:pt x="122594" y="343657"/>
                    <a:pt x="52459" y="283237"/>
                    <a:pt x="46387" y="202931"/>
                  </a:cubicBezTo>
                  <a:cubicBezTo>
                    <a:pt x="40315" y="122625"/>
                    <a:pt x="100734" y="52490"/>
                    <a:pt x="181040" y="46418"/>
                  </a:cubicBezTo>
                  <a:cubicBezTo>
                    <a:pt x="218081" y="43685"/>
                    <a:pt x="254515" y="55071"/>
                    <a:pt x="283510" y="78449"/>
                  </a:cubicBezTo>
                  <a:lnTo>
                    <a:pt x="285483" y="80119"/>
                  </a:lnTo>
                  <a:lnTo>
                    <a:pt x="315541" y="45204"/>
                  </a:lnTo>
                  <a:lnTo>
                    <a:pt x="313112" y="43230"/>
                  </a:lnTo>
                  <a:cubicBezTo>
                    <a:pt x="274857" y="11958"/>
                    <a:pt x="226734" y="-3223"/>
                    <a:pt x="177548" y="572"/>
                  </a:cubicBezTo>
                  <a:cubicBezTo>
                    <a:pt x="72042" y="8466"/>
                    <a:pt x="-7353" y="100765"/>
                    <a:pt x="541" y="206271"/>
                  </a:cubicBezTo>
                  <a:cubicBezTo>
                    <a:pt x="8435" y="311777"/>
                    <a:pt x="100734" y="391172"/>
                    <a:pt x="206240" y="383278"/>
                  </a:cubicBezTo>
                  <a:cubicBezTo>
                    <a:pt x="311746" y="375384"/>
                    <a:pt x="391141" y="283086"/>
                    <a:pt x="383247" y="177580"/>
                  </a:cubicBezTo>
                  <a:cubicBezTo>
                    <a:pt x="381577" y="155719"/>
                    <a:pt x="376264" y="134466"/>
                    <a:pt x="367459" y="114428"/>
                  </a:cubicBezTo>
                  <a:lnTo>
                    <a:pt x="364575" y="107900"/>
                  </a:lnTo>
                  <a:close/>
                </a:path>
              </a:pathLst>
            </a:custGeom>
            <a:solidFill>
              <a:srgbClr val="94B8C6"/>
            </a:solidFill>
            <a:ln w="0" cap="flat">
              <a:noFill/>
              <a:prstDash val="solid"/>
              <a:miter/>
            </a:ln>
          </p:spPr>
          <p:txBody>
            <a:bodyPr rtlCol="0" anchor="ctr"/>
            <a:lstStyle/>
            <a:p>
              <a:endParaRPr lang="en-AR"/>
            </a:p>
          </p:txBody>
        </p:sp>
        <p:sp>
          <p:nvSpPr>
            <p:cNvPr id="76" name="Freeform 75">
              <a:extLst>
                <a:ext uri="{FF2B5EF4-FFF2-40B4-BE49-F238E27FC236}">
                  <a16:creationId xmlns:a16="http://schemas.microsoft.com/office/drawing/2014/main" id="{56BEBDD5-8A30-7643-3ADB-097ED4001B25}"/>
                </a:ext>
              </a:extLst>
            </p:cNvPr>
            <p:cNvSpPr/>
            <p:nvPr/>
          </p:nvSpPr>
          <p:spPr>
            <a:xfrm>
              <a:off x="5955661" y="4249262"/>
              <a:ext cx="2432711" cy="3323213"/>
            </a:xfrm>
            <a:custGeom>
              <a:avLst/>
              <a:gdLst>
                <a:gd name="connsiteX0" fmla="*/ 0 w 2432711"/>
                <a:gd name="connsiteY0" fmla="*/ 0 h 3323213"/>
                <a:gd name="connsiteX1" fmla="*/ 2432712 w 2432711"/>
                <a:gd name="connsiteY1" fmla="*/ 0 h 3323213"/>
                <a:gd name="connsiteX2" fmla="*/ 2432712 w 2432711"/>
                <a:gd name="connsiteY2" fmla="*/ 3323214 h 3323213"/>
                <a:gd name="connsiteX3" fmla="*/ 0 w 2432711"/>
                <a:gd name="connsiteY3" fmla="*/ 3323214 h 3323213"/>
              </a:gdLst>
              <a:ahLst/>
              <a:cxnLst>
                <a:cxn ang="0">
                  <a:pos x="connsiteX0" y="connsiteY0"/>
                </a:cxn>
                <a:cxn ang="0">
                  <a:pos x="connsiteX1" y="connsiteY1"/>
                </a:cxn>
                <a:cxn ang="0">
                  <a:pos x="connsiteX2" y="connsiteY2"/>
                </a:cxn>
                <a:cxn ang="0">
                  <a:pos x="connsiteX3" y="connsiteY3"/>
                </a:cxn>
              </a:cxnLst>
              <a:rect l="l" t="t" r="r" b="b"/>
              <a:pathLst>
                <a:path w="2432711" h="3323213">
                  <a:moveTo>
                    <a:pt x="0" y="0"/>
                  </a:moveTo>
                  <a:lnTo>
                    <a:pt x="2432712" y="0"/>
                  </a:lnTo>
                  <a:lnTo>
                    <a:pt x="2432712" y="3323214"/>
                  </a:lnTo>
                  <a:lnTo>
                    <a:pt x="0" y="3323214"/>
                  </a:lnTo>
                  <a:close/>
                </a:path>
              </a:pathLst>
            </a:custGeom>
            <a:solidFill>
              <a:schemeClr val="accent5"/>
            </a:solidFill>
            <a:ln w="0" cap="flat">
              <a:noFill/>
              <a:prstDash val="solid"/>
              <a:miter/>
            </a:ln>
          </p:spPr>
          <p:txBody>
            <a:bodyPr rtlCol="0" anchor="ctr"/>
            <a:lstStyle/>
            <a:p>
              <a:endParaRPr lang="en-AR"/>
            </a:p>
          </p:txBody>
        </p:sp>
        <p:sp>
          <p:nvSpPr>
            <p:cNvPr id="77" name="Freeform 76">
              <a:extLst>
                <a:ext uri="{FF2B5EF4-FFF2-40B4-BE49-F238E27FC236}">
                  <a16:creationId xmlns:a16="http://schemas.microsoft.com/office/drawing/2014/main" id="{8A538B20-62ED-B31D-4835-54FE58D2247D}"/>
                </a:ext>
              </a:extLst>
            </p:cNvPr>
            <p:cNvSpPr/>
            <p:nvPr/>
          </p:nvSpPr>
          <p:spPr>
            <a:xfrm>
              <a:off x="6013044" y="4191878"/>
              <a:ext cx="2432711" cy="3323213"/>
            </a:xfrm>
            <a:custGeom>
              <a:avLst/>
              <a:gdLst>
                <a:gd name="connsiteX0" fmla="*/ 0 w 2432711"/>
                <a:gd name="connsiteY0" fmla="*/ 0 h 3323213"/>
                <a:gd name="connsiteX1" fmla="*/ 2432712 w 2432711"/>
                <a:gd name="connsiteY1" fmla="*/ 0 h 3323213"/>
                <a:gd name="connsiteX2" fmla="*/ 2432712 w 2432711"/>
                <a:gd name="connsiteY2" fmla="*/ 3323214 h 3323213"/>
                <a:gd name="connsiteX3" fmla="*/ 0 w 2432711"/>
                <a:gd name="connsiteY3" fmla="*/ 3323214 h 3323213"/>
              </a:gdLst>
              <a:ahLst/>
              <a:cxnLst>
                <a:cxn ang="0">
                  <a:pos x="connsiteX0" y="connsiteY0"/>
                </a:cxn>
                <a:cxn ang="0">
                  <a:pos x="connsiteX1" y="connsiteY1"/>
                </a:cxn>
                <a:cxn ang="0">
                  <a:pos x="connsiteX2" y="connsiteY2"/>
                </a:cxn>
                <a:cxn ang="0">
                  <a:pos x="connsiteX3" y="connsiteY3"/>
                </a:cxn>
              </a:cxnLst>
              <a:rect l="l" t="t" r="r" b="b"/>
              <a:pathLst>
                <a:path w="2432711" h="3323213">
                  <a:moveTo>
                    <a:pt x="0" y="0"/>
                  </a:moveTo>
                  <a:lnTo>
                    <a:pt x="2432712" y="0"/>
                  </a:lnTo>
                  <a:lnTo>
                    <a:pt x="2432712" y="3323214"/>
                  </a:lnTo>
                  <a:lnTo>
                    <a:pt x="0" y="3323214"/>
                  </a:lnTo>
                  <a:close/>
                </a:path>
              </a:pathLst>
            </a:custGeom>
            <a:solidFill>
              <a:srgbClr val="FFFFFF"/>
            </a:solidFill>
            <a:ln w="0" cap="flat">
              <a:noFill/>
              <a:prstDash val="solid"/>
              <a:miter/>
            </a:ln>
          </p:spPr>
          <p:txBody>
            <a:bodyPr rtlCol="0" anchor="ctr"/>
            <a:lstStyle/>
            <a:p>
              <a:endParaRPr lang="en-AR"/>
            </a:p>
          </p:txBody>
        </p:sp>
        <p:sp>
          <p:nvSpPr>
            <p:cNvPr id="78" name="Freeform 77">
              <a:extLst>
                <a:ext uri="{FF2B5EF4-FFF2-40B4-BE49-F238E27FC236}">
                  <a16:creationId xmlns:a16="http://schemas.microsoft.com/office/drawing/2014/main" id="{3ABF4385-B02B-335D-B534-AB628C4255FE}"/>
                </a:ext>
              </a:extLst>
            </p:cNvPr>
            <p:cNvSpPr/>
            <p:nvPr/>
          </p:nvSpPr>
          <p:spPr>
            <a:xfrm>
              <a:off x="6883962" y="4609956"/>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chemeClr val="accent2"/>
            </a:solidFill>
            <a:ln w="0" cap="flat">
              <a:noFill/>
              <a:prstDash val="solid"/>
              <a:miter/>
            </a:ln>
          </p:spPr>
          <p:txBody>
            <a:bodyPr rtlCol="0" anchor="ctr"/>
            <a:lstStyle/>
            <a:p>
              <a:endParaRPr lang="en-AR"/>
            </a:p>
          </p:txBody>
        </p:sp>
        <p:sp>
          <p:nvSpPr>
            <p:cNvPr id="79" name="Freeform 78">
              <a:extLst>
                <a:ext uri="{FF2B5EF4-FFF2-40B4-BE49-F238E27FC236}">
                  <a16:creationId xmlns:a16="http://schemas.microsoft.com/office/drawing/2014/main" id="{DD9B60C1-DE83-F0F2-DE79-F5179EABE534}"/>
                </a:ext>
              </a:extLst>
            </p:cNvPr>
            <p:cNvSpPr/>
            <p:nvPr/>
          </p:nvSpPr>
          <p:spPr>
            <a:xfrm>
              <a:off x="6538601" y="4740358"/>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80" name="Freeform 79">
              <a:extLst>
                <a:ext uri="{FF2B5EF4-FFF2-40B4-BE49-F238E27FC236}">
                  <a16:creationId xmlns:a16="http://schemas.microsoft.com/office/drawing/2014/main" id="{2A1A136E-21B3-CD58-AE96-FE52504C206C}"/>
                </a:ext>
              </a:extLst>
            </p:cNvPr>
            <p:cNvSpPr/>
            <p:nvPr/>
          </p:nvSpPr>
          <p:spPr>
            <a:xfrm>
              <a:off x="6821569" y="5121546"/>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chemeClr val="accent2"/>
            </a:solidFill>
            <a:ln w="0" cap="flat">
              <a:noFill/>
              <a:prstDash val="solid"/>
              <a:miter/>
            </a:ln>
          </p:spPr>
          <p:txBody>
            <a:bodyPr rtlCol="0" anchor="ctr"/>
            <a:lstStyle/>
            <a:p>
              <a:endParaRPr lang="en-AR"/>
            </a:p>
          </p:txBody>
        </p:sp>
        <p:sp>
          <p:nvSpPr>
            <p:cNvPr id="81" name="Freeform 80">
              <a:extLst>
                <a:ext uri="{FF2B5EF4-FFF2-40B4-BE49-F238E27FC236}">
                  <a16:creationId xmlns:a16="http://schemas.microsoft.com/office/drawing/2014/main" id="{7148E861-8C45-9904-4E7F-6DD27807A9AB}"/>
                </a:ext>
              </a:extLst>
            </p:cNvPr>
            <p:cNvSpPr/>
            <p:nvPr/>
          </p:nvSpPr>
          <p:spPr>
            <a:xfrm>
              <a:off x="6821569" y="5251949"/>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82" name="Freeform 81">
              <a:extLst>
                <a:ext uri="{FF2B5EF4-FFF2-40B4-BE49-F238E27FC236}">
                  <a16:creationId xmlns:a16="http://schemas.microsoft.com/office/drawing/2014/main" id="{145B939A-A6F7-D12D-E63E-BE7625CB4D99}"/>
                </a:ext>
              </a:extLst>
            </p:cNvPr>
            <p:cNvSpPr/>
            <p:nvPr/>
          </p:nvSpPr>
          <p:spPr>
            <a:xfrm>
              <a:off x="6821569" y="5382351"/>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83" name="Freeform 82">
              <a:extLst>
                <a:ext uri="{FF2B5EF4-FFF2-40B4-BE49-F238E27FC236}">
                  <a16:creationId xmlns:a16="http://schemas.microsoft.com/office/drawing/2014/main" id="{AFE54B92-8DD5-BCA7-72B1-C38DBDF60162}"/>
                </a:ext>
              </a:extLst>
            </p:cNvPr>
            <p:cNvSpPr/>
            <p:nvPr/>
          </p:nvSpPr>
          <p:spPr>
            <a:xfrm>
              <a:off x="6341099" y="5127467"/>
              <a:ext cx="310901" cy="238641"/>
            </a:xfrm>
            <a:custGeom>
              <a:avLst/>
              <a:gdLst>
                <a:gd name="connsiteX0" fmla="*/ 103533 w 310901"/>
                <a:gd name="connsiteY0" fmla="*/ 238489 h 238641"/>
                <a:gd name="connsiteX1" fmla="*/ 102774 w 310901"/>
                <a:gd name="connsiteY1" fmla="*/ 238186 h 238641"/>
                <a:gd name="connsiteX2" fmla="*/ 304 w 310901"/>
                <a:gd name="connsiteY2" fmla="*/ 135716 h 238641"/>
                <a:gd name="connsiteX3" fmla="*/ 0 w 310901"/>
                <a:gd name="connsiteY3" fmla="*/ 134957 h 238641"/>
                <a:gd name="connsiteX4" fmla="*/ 304 w 310901"/>
                <a:gd name="connsiteY4" fmla="*/ 134198 h 238641"/>
                <a:gd name="connsiteX5" fmla="*/ 30513 w 310901"/>
                <a:gd name="connsiteY5" fmla="*/ 103988 h 238641"/>
                <a:gd name="connsiteX6" fmla="*/ 31272 w 310901"/>
                <a:gd name="connsiteY6" fmla="*/ 103684 h 238641"/>
                <a:gd name="connsiteX7" fmla="*/ 32031 w 310901"/>
                <a:gd name="connsiteY7" fmla="*/ 103988 h 238641"/>
                <a:gd name="connsiteX8" fmla="*/ 103533 w 310901"/>
                <a:gd name="connsiteY8" fmla="*/ 175489 h 238641"/>
                <a:gd name="connsiteX9" fmla="*/ 278870 w 310901"/>
                <a:gd name="connsiteY9" fmla="*/ 304 h 238641"/>
                <a:gd name="connsiteX10" fmla="*/ 279629 w 310901"/>
                <a:gd name="connsiteY10" fmla="*/ 0 h 238641"/>
                <a:gd name="connsiteX11" fmla="*/ 280388 w 310901"/>
                <a:gd name="connsiteY11" fmla="*/ 304 h 238641"/>
                <a:gd name="connsiteX12" fmla="*/ 310598 w 310901"/>
                <a:gd name="connsiteY12" fmla="*/ 30513 h 238641"/>
                <a:gd name="connsiteX13" fmla="*/ 310901 w 310901"/>
                <a:gd name="connsiteY13" fmla="*/ 31272 h 238641"/>
                <a:gd name="connsiteX14" fmla="*/ 310598 w 310901"/>
                <a:gd name="connsiteY14" fmla="*/ 32031 h 238641"/>
                <a:gd name="connsiteX15" fmla="*/ 104443 w 310901"/>
                <a:gd name="connsiteY15" fmla="*/ 238337 h 238641"/>
                <a:gd name="connsiteX16" fmla="*/ 103684 w 310901"/>
                <a:gd name="connsiteY16" fmla="*/ 238641 h 238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0901" h="238641">
                  <a:moveTo>
                    <a:pt x="103533" y="238489"/>
                  </a:moveTo>
                  <a:cubicBezTo>
                    <a:pt x="103533" y="238489"/>
                    <a:pt x="102925" y="238489"/>
                    <a:pt x="102774" y="238186"/>
                  </a:cubicBezTo>
                  <a:lnTo>
                    <a:pt x="304" y="135716"/>
                  </a:lnTo>
                  <a:cubicBezTo>
                    <a:pt x="304" y="135716"/>
                    <a:pt x="0" y="135260"/>
                    <a:pt x="0" y="134957"/>
                  </a:cubicBezTo>
                  <a:cubicBezTo>
                    <a:pt x="0" y="134653"/>
                    <a:pt x="0" y="134349"/>
                    <a:pt x="304" y="134198"/>
                  </a:cubicBezTo>
                  <a:lnTo>
                    <a:pt x="30513" y="103988"/>
                  </a:lnTo>
                  <a:cubicBezTo>
                    <a:pt x="30513" y="103988"/>
                    <a:pt x="30969" y="103684"/>
                    <a:pt x="31272" y="103684"/>
                  </a:cubicBezTo>
                  <a:cubicBezTo>
                    <a:pt x="31576" y="103684"/>
                    <a:pt x="31728" y="103684"/>
                    <a:pt x="32031" y="103988"/>
                  </a:cubicBezTo>
                  <a:lnTo>
                    <a:pt x="103533" y="175489"/>
                  </a:lnTo>
                  <a:lnTo>
                    <a:pt x="278870" y="304"/>
                  </a:lnTo>
                  <a:cubicBezTo>
                    <a:pt x="278870" y="304"/>
                    <a:pt x="279325" y="0"/>
                    <a:pt x="279629" y="0"/>
                  </a:cubicBezTo>
                  <a:cubicBezTo>
                    <a:pt x="279933" y="0"/>
                    <a:pt x="280084" y="0"/>
                    <a:pt x="280388" y="304"/>
                  </a:cubicBezTo>
                  <a:lnTo>
                    <a:pt x="310598" y="30513"/>
                  </a:lnTo>
                  <a:cubicBezTo>
                    <a:pt x="310598" y="30513"/>
                    <a:pt x="310901" y="30969"/>
                    <a:pt x="310901" y="31272"/>
                  </a:cubicBezTo>
                  <a:cubicBezTo>
                    <a:pt x="310901" y="31576"/>
                    <a:pt x="310901" y="31728"/>
                    <a:pt x="310598" y="32031"/>
                  </a:cubicBezTo>
                  <a:lnTo>
                    <a:pt x="104443" y="238337"/>
                  </a:lnTo>
                  <a:cubicBezTo>
                    <a:pt x="104443" y="238337"/>
                    <a:pt x="103988" y="238641"/>
                    <a:pt x="103684" y="238641"/>
                  </a:cubicBezTo>
                  <a:close/>
                </a:path>
              </a:pathLst>
            </a:custGeom>
            <a:solidFill>
              <a:schemeClr val="accent2"/>
            </a:solidFill>
            <a:ln w="0" cap="flat">
              <a:noFill/>
              <a:prstDash val="solid"/>
              <a:miter/>
            </a:ln>
          </p:spPr>
          <p:txBody>
            <a:bodyPr rtlCol="0" anchor="ctr"/>
            <a:lstStyle/>
            <a:p>
              <a:endParaRPr lang="en-AR"/>
            </a:p>
          </p:txBody>
        </p:sp>
        <p:sp>
          <p:nvSpPr>
            <p:cNvPr id="84" name="Freeform 83">
              <a:extLst>
                <a:ext uri="{FF2B5EF4-FFF2-40B4-BE49-F238E27FC236}">
                  <a16:creationId xmlns:a16="http://schemas.microsoft.com/office/drawing/2014/main" id="{77E91097-68B4-EF04-1D20-30DE9046EE9E}"/>
                </a:ext>
              </a:extLst>
            </p:cNvPr>
            <p:cNvSpPr/>
            <p:nvPr/>
          </p:nvSpPr>
          <p:spPr>
            <a:xfrm>
              <a:off x="6255784" y="5087542"/>
              <a:ext cx="383768" cy="383768"/>
            </a:xfrm>
            <a:custGeom>
              <a:avLst/>
              <a:gdLst>
                <a:gd name="connsiteX0" fmla="*/ 370410 w 383768"/>
                <a:gd name="connsiteY0" fmla="*/ 120839 h 383768"/>
                <a:gd name="connsiteX1" fmla="*/ 333673 w 383768"/>
                <a:gd name="connsiteY1" fmla="*/ 157576 h 383768"/>
                <a:gd name="connsiteX2" fmla="*/ 337771 w 383768"/>
                <a:gd name="connsiteY2" fmla="*/ 191733 h 383768"/>
                <a:gd name="connsiteX3" fmla="*/ 191885 w 383768"/>
                <a:gd name="connsiteY3" fmla="*/ 337619 h 383768"/>
                <a:gd name="connsiteX4" fmla="*/ 45998 w 383768"/>
                <a:gd name="connsiteY4" fmla="*/ 191733 h 383768"/>
                <a:gd name="connsiteX5" fmla="*/ 191885 w 383768"/>
                <a:gd name="connsiteY5" fmla="*/ 45846 h 383768"/>
                <a:gd name="connsiteX6" fmla="*/ 291774 w 383768"/>
                <a:gd name="connsiteY6" fmla="*/ 85467 h 383768"/>
                <a:gd name="connsiteX7" fmla="*/ 293747 w 383768"/>
                <a:gd name="connsiteY7" fmla="*/ 87289 h 383768"/>
                <a:gd name="connsiteX8" fmla="*/ 326234 w 383768"/>
                <a:gd name="connsiteY8" fmla="*/ 54802 h 383768"/>
                <a:gd name="connsiteX9" fmla="*/ 323957 w 383768"/>
                <a:gd name="connsiteY9" fmla="*/ 52677 h 383768"/>
                <a:gd name="connsiteX10" fmla="*/ 191885 w 383768"/>
                <a:gd name="connsiteY10" fmla="*/ 0 h 383768"/>
                <a:gd name="connsiteX11" fmla="*/ 0 w 383768"/>
                <a:gd name="connsiteY11" fmla="*/ 191884 h 383768"/>
                <a:gd name="connsiteX12" fmla="*/ 191885 w 383768"/>
                <a:gd name="connsiteY12" fmla="*/ 383769 h 383768"/>
                <a:gd name="connsiteX13" fmla="*/ 383769 w 383768"/>
                <a:gd name="connsiteY13" fmla="*/ 191884 h 383768"/>
                <a:gd name="connsiteX14" fmla="*/ 372687 w 383768"/>
                <a:gd name="connsiteY14" fmla="*/ 127822 h 383768"/>
                <a:gd name="connsiteX15" fmla="*/ 370258 w 383768"/>
                <a:gd name="connsiteY15" fmla="*/ 121142 h 383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68" h="383768">
                  <a:moveTo>
                    <a:pt x="370410" y="120839"/>
                  </a:moveTo>
                  <a:lnTo>
                    <a:pt x="333673" y="157576"/>
                  </a:lnTo>
                  <a:cubicBezTo>
                    <a:pt x="336405" y="168658"/>
                    <a:pt x="337771" y="180195"/>
                    <a:pt x="337771" y="191733"/>
                  </a:cubicBezTo>
                  <a:cubicBezTo>
                    <a:pt x="337771" y="272191"/>
                    <a:pt x="272342" y="337619"/>
                    <a:pt x="191885" y="337619"/>
                  </a:cubicBezTo>
                  <a:cubicBezTo>
                    <a:pt x="111427" y="337619"/>
                    <a:pt x="45998" y="272191"/>
                    <a:pt x="45998" y="191733"/>
                  </a:cubicBezTo>
                  <a:cubicBezTo>
                    <a:pt x="45998" y="111275"/>
                    <a:pt x="111427" y="45846"/>
                    <a:pt x="191885" y="45846"/>
                  </a:cubicBezTo>
                  <a:cubicBezTo>
                    <a:pt x="229077" y="45846"/>
                    <a:pt x="264600" y="59964"/>
                    <a:pt x="291774" y="85467"/>
                  </a:cubicBezTo>
                  <a:lnTo>
                    <a:pt x="293747" y="87289"/>
                  </a:lnTo>
                  <a:lnTo>
                    <a:pt x="326234" y="54802"/>
                  </a:lnTo>
                  <a:lnTo>
                    <a:pt x="323957" y="52677"/>
                  </a:lnTo>
                  <a:cubicBezTo>
                    <a:pt x="288130" y="18672"/>
                    <a:pt x="241222" y="0"/>
                    <a:pt x="191885" y="0"/>
                  </a:cubicBezTo>
                  <a:cubicBezTo>
                    <a:pt x="86075" y="0"/>
                    <a:pt x="0" y="86075"/>
                    <a:pt x="0" y="191884"/>
                  </a:cubicBezTo>
                  <a:cubicBezTo>
                    <a:pt x="0" y="297694"/>
                    <a:pt x="86075" y="383769"/>
                    <a:pt x="191885" y="383769"/>
                  </a:cubicBezTo>
                  <a:cubicBezTo>
                    <a:pt x="297694" y="383769"/>
                    <a:pt x="383769" y="297694"/>
                    <a:pt x="383769" y="191884"/>
                  </a:cubicBezTo>
                  <a:cubicBezTo>
                    <a:pt x="383769" y="169872"/>
                    <a:pt x="380126" y="148316"/>
                    <a:pt x="372687" y="127822"/>
                  </a:cubicBezTo>
                  <a:lnTo>
                    <a:pt x="370258" y="121142"/>
                  </a:lnTo>
                  <a:close/>
                </a:path>
              </a:pathLst>
            </a:custGeom>
            <a:solidFill>
              <a:schemeClr val="accent6"/>
            </a:solidFill>
            <a:ln w="0" cap="flat">
              <a:noFill/>
              <a:prstDash val="solid"/>
              <a:miter/>
            </a:ln>
          </p:spPr>
          <p:txBody>
            <a:bodyPr rtlCol="0" anchor="ctr"/>
            <a:lstStyle/>
            <a:p>
              <a:endParaRPr lang="en-AR"/>
            </a:p>
          </p:txBody>
        </p:sp>
        <p:sp>
          <p:nvSpPr>
            <p:cNvPr id="85" name="Freeform 84">
              <a:extLst>
                <a:ext uri="{FF2B5EF4-FFF2-40B4-BE49-F238E27FC236}">
                  <a16:creationId xmlns:a16="http://schemas.microsoft.com/office/drawing/2014/main" id="{07B6E298-559F-1ADE-09D7-615B26F495C7}"/>
                </a:ext>
              </a:extLst>
            </p:cNvPr>
            <p:cNvSpPr/>
            <p:nvPr/>
          </p:nvSpPr>
          <p:spPr>
            <a:xfrm>
              <a:off x="6821569" y="5695682"/>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chemeClr val="accent2"/>
            </a:solidFill>
            <a:ln w="0" cap="flat">
              <a:noFill/>
              <a:prstDash val="solid"/>
              <a:miter/>
            </a:ln>
          </p:spPr>
          <p:txBody>
            <a:bodyPr rtlCol="0" anchor="ctr"/>
            <a:lstStyle/>
            <a:p>
              <a:endParaRPr lang="en-AR"/>
            </a:p>
          </p:txBody>
        </p:sp>
        <p:sp>
          <p:nvSpPr>
            <p:cNvPr id="86" name="Freeform 85">
              <a:extLst>
                <a:ext uri="{FF2B5EF4-FFF2-40B4-BE49-F238E27FC236}">
                  <a16:creationId xmlns:a16="http://schemas.microsoft.com/office/drawing/2014/main" id="{ED629DCA-55AD-D8BA-270B-E4C7166840CD}"/>
                </a:ext>
              </a:extLst>
            </p:cNvPr>
            <p:cNvSpPr/>
            <p:nvPr/>
          </p:nvSpPr>
          <p:spPr>
            <a:xfrm>
              <a:off x="6821569" y="5826084"/>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87" name="Freeform 86">
              <a:extLst>
                <a:ext uri="{FF2B5EF4-FFF2-40B4-BE49-F238E27FC236}">
                  <a16:creationId xmlns:a16="http://schemas.microsoft.com/office/drawing/2014/main" id="{BCFAAE3D-BDA8-DDF6-0E9C-762BE2E0D873}"/>
                </a:ext>
              </a:extLst>
            </p:cNvPr>
            <p:cNvSpPr/>
            <p:nvPr/>
          </p:nvSpPr>
          <p:spPr>
            <a:xfrm>
              <a:off x="6821569" y="5956486"/>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88" name="Freeform 87">
              <a:extLst>
                <a:ext uri="{FF2B5EF4-FFF2-40B4-BE49-F238E27FC236}">
                  <a16:creationId xmlns:a16="http://schemas.microsoft.com/office/drawing/2014/main" id="{334CF397-4165-83B6-B841-60B9EA81D7A9}"/>
                </a:ext>
              </a:extLst>
            </p:cNvPr>
            <p:cNvSpPr/>
            <p:nvPr/>
          </p:nvSpPr>
          <p:spPr>
            <a:xfrm>
              <a:off x="6341099" y="5701450"/>
              <a:ext cx="310901" cy="238641"/>
            </a:xfrm>
            <a:custGeom>
              <a:avLst/>
              <a:gdLst>
                <a:gd name="connsiteX0" fmla="*/ 103533 w 310901"/>
                <a:gd name="connsiteY0" fmla="*/ 238641 h 238641"/>
                <a:gd name="connsiteX1" fmla="*/ 102774 w 310901"/>
                <a:gd name="connsiteY1" fmla="*/ 238337 h 238641"/>
                <a:gd name="connsiteX2" fmla="*/ 304 w 310901"/>
                <a:gd name="connsiteY2" fmla="*/ 135867 h 238641"/>
                <a:gd name="connsiteX3" fmla="*/ 0 w 310901"/>
                <a:gd name="connsiteY3" fmla="*/ 135109 h 238641"/>
                <a:gd name="connsiteX4" fmla="*/ 304 w 310901"/>
                <a:gd name="connsiteY4" fmla="*/ 134350 h 238641"/>
                <a:gd name="connsiteX5" fmla="*/ 30513 w 310901"/>
                <a:gd name="connsiteY5" fmla="*/ 104140 h 238641"/>
                <a:gd name="connsiteX6" fmla="*/ 31272 w 310901"/>
                <a:gd name="connsiteY6" fmla="*/ 103836 h 238641"/>
                <a:gd name="connsiteX7" fmla="*/ 32031 w 310901"/>
                <a:gd name="connsiteY7" fmla="*/ 104140 h 238641"/>
                <a:gd name="connsiteX8" fmla="*/ 103533 w 310901"/>
                <a:gd name="connsiteY8" fmla="*/ 175641 h 238641"/>
                <a:gd name="connsiteX9" fmla="*/ 278870 w 310901"/>
                <a:gd name="connsiteY9" fmla="*/ 304 h 238641"/>
                <a:gd name="connsiteX10" fmla="*/ 279629 w 310901"/>
                <a:gd name="connsiteY10" fmla="*/ 0 h 238641"/>
                <a:gd name="connsiteX11" fmla="*/ 280388 w 310901"/>
                <a:gd name="connsiteY11" fmla="*/ 304 h 238641"/>
                <a:gd name="connsiteX12" fmla="*/ 310598 w 310901"/>
                <a:gd name="connsiteY12" fmla="*/ 30513 h 238641"/>
                <a:gd name="connsiteX13" fmla="*/ 310901 w 310901"/>
                <a:gd name="connsiteY13" fmla="*/ 31272 h 238641"/>
                <a:gd name="connsiteX14" fmla="*/ 310598 w 310901"/>
                <a:gd name="connsiteY14" fmla="*/ 32031 h 238641"/>
                <a:gd name="connsiteX15" fmla="*/ 104443 w 310901"/>
                <a:gd name="connsiteY15" fmla="*/ 238337 h 238641"/>
                <a:gd name="connsiteX16" fmla="*/ 103684 w 310901"/>
                <a:gd name="connsiteY16" fmla="*/ 238641 h 238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0901" h="238641">
                  <a:moveTo>
                    <a:pt x="103533" y="238641"/>
                  </a:moveTo>
                  <a:cubicBezTo>
                    <a:pt x="103533" y="238641"/>
                    <a:pt x="102925" y="238641"/>
                    <a:pt x="102774" y="238337"/>
                  </a:cubicBezTo>
                  <a:lnTo>
                    <a:pt x="304" y="135867"/>
                  </a:lnTo>
                  <a:cubicBezTo>
                    <a:pt x="304" y="135867"/>
                    <a:pt x="0" y="135412"/>
                    <a:pt x="0" y="135109"/>
                  </a:cubicBezTo>
                  <a:cubicBezTo>
                    <a:pt x="0" y="134805"/>
                    <a:pt x="0" y="134501"/>
                    <a:pt x="304" y="134350"/>
                  </a:cubicBezTo>
                  <a:lnTo>
                    <a:pt x="30513" y="104140"/>
                  </a:lnTo>
                  <a:cubicBezTo>
                    <a:pt x="30513" y="104140"/>
                    <a:pt x="30969" y="103836"/>
                    <a:pt x="31272" y="103836"/>
                  </a:cubicBezTo>
                  <a:cubicBezTo>
                    <a:pt x="31576" y="103836"/>
                    <a:pt x="31728" y="103836"/>
                    <a:pt x="32031" y="104140"/>
                  </a:cubicBezTo>
                  <a:lnTo>
                    <a:pt x="103533" y="175641"/>
                  </a:lnTo>
                  <a:lnTo>
                    <a:pt x="278870" y="304"/>
                  </a:lnTo>
                  <a:cubicBezTo>
                    <a:pt x="278870" y="304"/>
                    <a:pt x="279325" y="0"/>
                    <a:pt x="279629" y="0"/>
                  </a:cubicBezTo>
                  <a:cubicBezTo>
                    <a:pt x="279933" y="0"/>
                    <a:pt x="280084" y="0"/>
                    <a:pt x="280388" y="304"/>
                  </a:cubicBezTo>
                  <a:lnTo>
                    <a:pt x="310598" y="30513"/>
                  </a:lnTo>
                  <a:cubicBezTo>
                    <a:pt x="310598" y="30513"/>
                    <a:pt x="310901" y="30969"/>
                    <a:pt x="310901" y="31272"/>
                  </a:cubicBezTo>
                  <a:cubicBezTo>
                    <a:pt x="310901" y="31576"/>
                    <a:pt x="310901" y="31728"/>
                    <a:pt x="310598" y="32031"/>
                  </a:cubicBezTo>
                  <a:lnTo>
                    <a:pt x="104443" y="238337"/>
                  </a:lnTo>
                  <a:cubicBezTo>
                    <a:pt x="104443" y="238337"/>
                    <a:pt x="103988" y="238641"/>
                    <a:pt x="103684" y="238641"/>
                  </a:cubicBezTo>
                  <a:close/>
                </a:path>
              </a:pathLst>
            </a:custGeom>
            <a:solidFill>
              <a:schemeClr val="accent2"/>
            </a:solidFill>
            <a:ln w="0" cap="flat">
              <a:noFill/>
              <a:prstDash val="solid"/>
              <a:miter/>
            </a:ln>
          </p:spPr>
          <p:txBody>
            <a:bodyPr rtlCol="0" anchor="ctr"/>
            <a:lstStyle/>
            <a:p>
              <a:endParaRPr lang="en-AR"/>
            </a:p>
          </p:txBody>
        </p:sp>
        <p:sp>
          <p:nvSpPr>
            <p:cNvPr id="89" name="Freeform 88">
              <a:extLst>
                <a:ext uri="{FF2B5EF4-FFF2-40B4-BE49-F238E27FC236}">
                  <a16:creationId xmlns:a16="http://schemas.microsoft.com/office/drawing/2014/main" id="{4B8BD98B-717A-9BB6-3DB0-B5C6412CE2AB}"/>
                </a:ext>
              </a:extLst>
            </p:cNvPr>
            <p:cNvSpPr/>
            <p:nvPr/>
          </p:nvSpPr>
          <p:spPr>
            <a:xfrm>
              <a:off x="6255784" y="5661828"/>
              <a:ext cx="383768" cy="383768"/>
            </a:xfrm>
            <a:custGeom>
              <a:avLst/>
              <a:gdLst>
                <a:gd name="connsiteX0" fmla="*/ 370410 w 383768"/>
                <a:gd name="connsiteY0" fmla="*/ 120839 h 383768"/>
                <a:gd name="connsiteX1" fmla="*/ 333673 w 383768"/>
                <a:gd name="connsiteY1" fmla="*/ 157576 h 383768"/>
                <a:gd name="connsiteX2" fmla="*/ 337771 w 383768"/>
                <a:gd name="connsiteY2" fmla="*/ 191733 h 383768"/>
                <a:gd name="connsiteX3" fmla="*/ 191885 w 383768"/>
                <a:gd name="connsiteY3" fmla="*/ 337620 h 383768"/>
                <a:gd name="connsiteX4" fmla="*/ 45998 w 383768"/>
                <a:gd name="connsiteY4" fmla="*/ 191733 h 383768"/>
                <a:gd name="connsiteX5" fmla="*/ 191885 w 383768"/>
                <a:gd name="connsiteY5" fmla="*/ 45846 h 383768"/>
                <a:gd name="connsiteX6" fmla="*/ 291774 w 383768"/>
                <a:gd name="connsiteY6" fmla="*/ 85468 h 383768"/>
                <a:gd name="connsiteX7" fmla="*/ 293747 w 383768"/>
                <a:gd name="connsiteY7" fmla="*/ 87289 h 383768"/>
                <a:gd name="connsiteX8" fmla="*/ 326234 w 383768"/>
                <a:gd name="connsiteY8" fmla="*/ 54802 h 383768"/>
                <a:gd name="connsiteX9" fmla="*/ 323957 w 383768"/>
                <a:gd name="connsiteY9" fmla="*/ 52677 h 383768"/>
                <a:gd name="connsiteX10" fmla="*/ 191885 w 383768"/>
                <a:gd name="connsiteY10" fmla="*/ 0 h 383768"/>
                <a:gd name="connsiteX11" fmla="*/ 0 w 383768"/>
                <a:gd name="connsiteY11" fmla="*/ 191884 h 383768"/>
                <a:gd name="connsiteX12" fmla="*/ 191885 w 383768"/>
                <a:gd name="connsiteY12" fmla="*/ 383769 h 383768"/>
                <a:gd name="connsiteX13" fmla="*/ 383769 w 383768"/>
                <a:gd name="connsiteY13" fmla="*/ 191884 h 383768"/>
                <a:gd name="connsiteX14" fmla="*/ 372687 w 383768"/>
                <a:gd name="connsiteY14" fmla="*/ 127822 h 383768"/>
                <a:gd name="connsiteX15" fmla="*/ 370258 w 383768"/>
                <a:gd name="connsiteY15" fmla="*/ 121142 h 383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68" h="383768">
                  <a:moveTo>
                    <a:pt x="370410" y="120839"/>
                  </a:moveTo>
                  <a:lnTo>
                    <a:pt x="333673" y="157576"/>
                  </a:lnTo>
                  <a:cubicBezTo>
                    <a:pt x="336405" y="168658"/>
                    <a:pt x="337771" y="180195"/>
                    <a:pt x="337771" y="191733"/>
                  </a:cubicBezTo>
                  <a:cubicBezTo>
                    <a:pt x="337771" y="272191"/>
                    <a:pt x="272342" y="337620"/>
                    <a:pt x="191885" y="337620"/>
                  </a:cubicBezTo>
                  <a:cubicBezTo>
                    <a:pt x="111427" y="337620"/>
                    <a:pt x="45998" y="272191"/>
                    <a:pt x="45998" y="191733"/>
                  </a:cubicBezTo>
                  <a:cubicBezTo>
                    <a:pt x="45998" y="111275"/>
                    <a:pt x="111427" y="45846"/>
                    <a:pt x="191885" y="45846"/>
                  </a:cubicBezTo>
                  <a:cubicBezTo>
                    <a:pt x="229077" y="45846"/>
                    <a:pt x="264600" y="59964"/>
                    <a:pt x="291774" y="85468"/>
                  </a:cubicBezTo>
                  <a:lnTo>
                    <a:pt x="293747" y="87289"/>
                  </a:lnTo>
                  <a:lnTo>
                    <a:pt x="326234" y="54802"/>
                  </a:lnTo>
                  <a:lnTo>
                    <a:pt x="323957" y="52677"/>
                  </a:lnTo>
                  <a:cubicBezTo>
                    <a:pt x="288130" y="18672"/>
                    <a:pt x="241222" y="0"/>
                    <a:pt x="191885" y="0"/>
                  </a:cubicBezTo>
                  <a:cubicBezTo>
                    <a:pt x="86075" y="0"/>
                    <a:pt x="0" y="86075"/>
                    <a:pt x="0" y="191884"/>
                  </a:cubicBezTo>
                  <a:cubicBezTo>
                    <a:pt x="0" y="297694"/>
                    <a:pt x="86075" y="383769"/>
                    <a:pt x="191885" y="383769"/>
                  </a:cubicBezTo>
                  <a:cubicBezTo>
                    <a:pt x="297694" y="383769"/>
                    <a:pt x="383769" y="297694"/>
                    <a:pt x="383769" y="191884"/>
                  </a:cubicBezTo>
                  <a:cubicBezTo>
                    <a:pt x="383769" y="169872"/>
                    <a:pt x="380126" y="148316"/>
                    <a:pt x="372687" y="127822"/>
                  </a:cubicBezTo>
                  <a:lnTo>
                    <a:pt x="370258" y="121142"/>
                  </a:lnTo>
                  <a:close/>
                </a:path>
              </a:pathLst>
            </a:custGeom>
            <a:solidFill>
              <a:schemeClr val="accent6"/>
            </a:solidFill>
            <a:ln w="0" cap="flat">
              <a:noFill/>
              <a:prstDash val="solid"/>
              <a:miter/>
            </a:ln>
          </p:spPr>
          <p:txBody>
            <a:bodyPr rtlCol="0" anchor="ctr"/>
            <a:lstStyle/>
            <a:p>
              <a:endParaRPr lang="en-AR"/>
            </a:p>
          </p:txBody>
        </p:sp>
        <p:sp>
          <p:nvSpPr>
            <p:cNvPr id="90" name="Freeform 89">
              <a:extLst>
                <a:ext uri="{FF2B5EF4-FFF2-40B4-BE49-F238E27FC236}">
                  <a16:creationId xmlns:a16="http://schemas.microsoft.com/office/drawing/2014/main" id="{447AD851-1635-F71D-3E15-5B0736AA869C}"/>
                </a:ext>
              </a:extLst>
            </p:cNvPr>
            <p:cNvSpPr/>
            <p:nvPr/>
          </p:nvSpPr>
          <p:spPr>
            <a:xfrm>
              <a:off x="6821569" y="6269969"/>
              <a:ext cx="690723" cy="54650"/>
            </a:xfrm>
            <a:custGeom>
              <a:avLst/>
              <a:gdLst>
                <a:gd name="connsiteX0" fmla="*/ 0 w 690723"/>
                <a:gd name="connsiteY0" fmla="*/ 0 h 54650"/>
                <a:gd name="connsiteX1" fmla="*/ 690723 w 690723"/>
                <a:gd name="connsiteY1" fmla="*/ 0 h 54650"/>
                <a:gd name="connsiteX2" fmla="*/ 690723 w 690723"/>
                <a:gd name="connsiteY2" fmla="*/ 54651 h 54650"/>
                <a:gd name="connsiteX3" fmla="*/ 0 w 690723"/>
                <a:gd name="connsiteY3" fmla="*/ 54651 h 54650"/>
              </a:gdLst>
              <a:ahLst/>
              <a:cxnLst>
                <a:cxn ang="0">
                  <a:pos x="connsiteX0" y="connsiteY0"/>
                </a:cxn>
                <a:cxn ang="0">
                  <a:pos x="connsiteX1" y="connsiteY1"/>
                </a:cxn>
                <a:cxn ang="0">
                  <a:pos x="connsiteX2" y="connsiteY2"/>
                </a:cxn>
                <a:cxn ang="0">
                  <a:pos x="connsiteX3" y="connsiteY3"/>
                </a:cxn>
              </a:cxnLst>
              <a:rect l="l" t="t" r="r" b="b"/>
              <a:pathLst>
                <a:path w="690723" h="54650">
                  <a:moveTo>
                    <a:pt x="0" y="0"/>
                  </a:moveTo>
                  <a:lnTo>
                    <a:pt x="690723" y="0"/>
                  </a:lnTo>
                  <a:lnTo>
                    <a:pt x="690723" y="54651"/>
                  </a:lnTo>
                  <a:lnTo>
                    <a:pt x="0" y="54651"/>
                  </a:lnTo>
                  <a:close/>
                </a:path>
              </a:pathLst>
            </a:custGeom>
            <a:solidFill>
              <a:schemeClr val="accent2"/>
            </a:solidFill>
            <a:ln w="0" cap="flat">
              <a:noFill/>
              <a:prstDash val="solid"/>
              <a:miter/>
            </a:ln>
          </p:spPr>
          <p:txBody>
            <a:bodyPr rtlCol="0" anchor="ctr"/>
            <a:lstStyle/>
            <a:p>
              <a:endParaRPr lang="en-AR"/>
            </a:p>
          </p:txBody>
        </p:sp>
        <p:sp>
          <p:nvSpPr>
            <p:cNvPr id="91" name="Freeform 90">
              <a:extLst>
                <a:ext uri="{FF2B5EF4-FFF2-40B4-BE49-F238E27FC236}">
                  <a16:creationId xmlns:a16="http://schemas.microsoft.com/office/drawing/2014/main" id="{690B44EC-1CC2-0008-655D-4839FEBA4FD1}"/>
                </a:ext>
              </a:extLst>
            </p:cNvPr>
            <p:cNvSpPr/>
            <p:nvPr/>
          </p:nvSpPr>
          <p:spPr>
            <a:xfrm>
              <a:off x="6821569" y="6400219"/>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92" name="Freeform 91">
              <a:extLst>
                <a:ext uri="{FF2B5EF4-FFF2-40B4-BE49-F238E27FC236}">
                  <a16:creationId xmlns:a16="http://schemas.microsoft.com/office/drawing/2014/main" id="{9C37A1CA-FBF2-7721-4499-3858BE2F5901}"/>
                </a:ext>
              </a:extLst>
            </p:cNvPr>
            <p:cNvSpPr/>
            <p:nvPr/>
          </p:nvSpPr>
          <p:spPr>
            <a:xfrm>
              <a:off x="6821569" y="6530622"/>
              <a:ext cx="1381598" cy="54650"/>
            </a:xfrm>
            <a:custGeom>
              <a:avLst/>
              <a:gdLst>
                <a:gd name="connsiteX0" fmla="*/ 0 w 1381598"/>
                <a:gd name="connsiteY0" fmla="*/ 0 h 54650"/>
                <a:gd name="connsiteX1" fmla="*/ 1381598 w 1381598"/>
                <a:gd name="connsiteY1" fmla="*/ 0 h 54650"/>
                <a:gd name="connsiteX2" fmla="*/ 1381598 w 1381598"/>
                <a:gd name="connsiteY2" fmla="*/ 54651 h 54650"/>
                <a:gd name="connsiteX3" fmla="*/ 0 w 138159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381598" h="54650">
                  <a:moveTo>
                    <a:pt x="0" y="0"/>
                  </a:moveTo>
                  <a:lnTo>
                    <a:pt x="1381598" y="0"/>
                  </a:lnTo>
                  <a:lnTo>
                    <a:pt x="1381598" y="54651"/>
                  </a:lnTo>
                  <a:lnTo>
                    <a:pt x="0" y="54651"/>
                  </a:lnTo>
                  <a:close/>
                </a:path>
              </a:pathLst>
            </a:custGeom>
            <a:solidFill>
              <a:schemeClr val="accent5"/>
            </a:solidFill>
            <a:ln w="0" cap="flat">
              <a:noFill/>
              <a:prstDash val="solid"/>
              <a:miter/>
            </a:ln>
          </p:spPr>
          <p:txBody>
            <a:bodyPr rtlCol="0" anchor="ctr"/>
            <a:lstStyle/>
            <a:p>
              <a:endParaRPr lang="en-AR"/>
            </a:p>
          </p:txBody>
        </p:sp>
        <p:sp>
          <p:nvSpPr>
            <p:cNvPr id="93" name="Freeform 92">
              <a:extLst>
                <a:ext uri="{FF2B5EF4-FFF2-40B4-BE49-F238E27FC236}">
                  <a16:creationId xmlns:a16="http://schemas.microsoft.com/office/drawing/2014/main" id="{38F016D9-2587-2FAF-0D9C-0BD3E1E2ECFE}"/>
                </a:ext>
              </a:extLst>
            </p:cNvPr>
            <p:cNvSpPr/>
            <p:nvPr/>
          </p:nvSpPr>
          <p:spPr>
            <a:xfrm>
              <a:off x="6341099" y="6275737"/>
              <a:ext cx="310901" cy="238641"/>
            </a:xfrm>
            <a:custGeom>
              <a:avLst/>
              <a:gdLst>
                <a:gd name="connsiteX0" fmla="*/ 103533 w 310901"/>
                <a:gd name="connsiteY0" fmla="*/ 238489 h 238641"/>
                <a:gd name="connsiteX1" fmla="*/ 102774 w 310901"/>
                <a:gd name="connsiteY1" fmla="*/ 238186 h 238641"/>
                <a:gd name="connsiteX2" fmla="*/ 304 w 310901"/>
                <a:gd name="connsiteY2" fmla="*/ 135716 h 238641"/>
                <a:gd name="connsiteX3" fmla="*/ 0 w 310901"/>
                <a:gd name="connsiteY3" fmla="*/ 134957 h 238641"/>
                <a:gd name="connsiteX4" fmla="*/ 304 w 310901"/>
                <a:gd name="connsiteY4" fmla="*/ 134198 h 238641"/>
                <a:gd name="connsiteX5" fmla="*/ 30513 w 310901"/>
                <a:gd name="connsiteY5" fmla="*/ 103988 h 238641"/>
                <a:gd name="connsiteX6" fmla="*/ 31272 w 310901"/>
                <a:gd name="connsiteY6" fmla="*/ 103684 h 238641"/>
                <a:gd name="connsiteX7" fmla="*/ 32031 w 310901"/>
                <a:gd name="connsiteY7" fmla="*/ 103988 h 238641"/>
                <a:gd name="connsiteX8" fmla="*/ 103533 w 310901"/>
                <a:gd name="connsiteY8" fmla="*/ 175489 h 238641"/>
                <a:gd name="connsiteX9" fmla="*/ 278870 w 310901"/>
                <a:gd name="connsiteY9" fmla="*/ 304 h 238641"/>
                <a:gd name="connsiteX10" fmla="*/ 279629 w 310901"/>
                <a:gd name="connsiteY10" fmla="*/ 0 h 238641"/>
                <a:gd name="connsiteX11" fmla="*/ 280388 w 310901"/>
                <a:gd name="connsiteY11" fmla="*/ 304 h 238641"/>
                <a:gd name="connsiteX12" fmla="*/ 310598 w 310901"/>
                <a:gd name="connsiteY12" fmla="*/ 30513 h 238641"/>
                <a:gd name="connsiteX13" fmla="*/ 310901 w 310901"/>
                <a:gd name="connsiteY13" fmla="*/ 31272 h 238641"/>
                <a:gd name="connsiteX14" fmla="*/ 310598 w 310901"/>
                <a:gd name="connsiteY14" fmla="*/ 32031 h 238641"/>
                <a:gd name="connsiteX15" fmla="*/ 104443 w 310901"/>
                <a:gd name="connsiteY15" fmla="*/ 238337 h 238641"/>
                <a:gd name="connsiteX16" fmla="*/ 103684 w 310901"/>
                <a:gd name="connsiteY16" fmla="*/ 238641 h 238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0901" h="238641">
                  <a:moveTo>
                    <a:pt x="103533" y="238489"/>
                  </a:moveTo>
                  <a:cubicBezTo>
                    <a:pt x="103533" y="238489"/>
                    <a:pt x="102925" y="238489"/>
                    <a:pt x="102774" y="238186"/>
                  </a:cubicBezTo>
                  <a:lnTo>
                    <a:pt x="304" y="135716"/>
                  </a:lnTo>
                  <a:cubicBezTo>
                    <a:pt x="304" y="135716"/>
                    <a:pt x="0" y="135260"/>
                    <a:pt x="0" y="134957"/>
                  </a:cubicBezTo>
                  <a:cubicBezTo>
                    <a:pt x="0" y="134653"/>
                    <a:pt x="0" y="134350"/>
                    <a:pt x="304" y="134198"/>
                  </a:cubicBezTo>
                  <a:lnTo>
                    <a:pt x="30513" y="103988"/>
                  </a:lnTo>
                  <a:cubicBezTo>
                    <a:pt x="30513" y="103988"/>
                    <a:pt x="30969" y="103684"/>
                    <a:pt x="31272" y="103684"/>
                  </a:cubicBezTo>
                  <a:cubicBezTo>
                    <a:pt x="31576" y="103684"/>
                    <a:pt x="31728" y="103684"/>
                    <a:pt x="32031" y="103988"/>
                  </a:cubicBezTo>
                  <a:lnTo>
                    <a:pt x="103533" y="175489"/>
                  </a:lnTo>
                  <a:lnTo>
                    <a:pt x="278870" y="304"/>
                  </a:lnTo>
                  <a:cubicBezTo>
                    <a:pt x="278870" y="304"/>
                    <a:pt x="279325" y="0"/>
                    <a:pt x="279629" y="0"/>
                  </a:cubicBezTo>
                  <a:cubicBezTo>
                    <a:pt x="279933" y="0"/>
                    <a:pt x="280084" y="0"/>
                    <a:pt x="280388" y="304"/>
                  </a:cubicBezTo>
                  <a:lnTo>
                    <a:pt x="310598" y="30513"/>
                  </a:lnTo>
                  <a:cubicBezTo>
                    <a:pt x="310598" y="30513"/>
                    <a:pt x="310901" y="30969"/>
                    <a:pt x="310901" y="31272"/>
                  </a:cubicBezTo>
                  <a:cubicBezTo>
                    <a:pt x="310901" y="31576"/>
                    <a:pt x="310901" y="31728"/>
                    <a:pt x="310598" y="32031"/>
                  </a:cubicBezTo>
                  <a:lnTo>
                    <a:pt x="104443" y="238337"/>
                  </a:lnTo>
                  <a:cubicBezTo>
                    <a:pt x="104443" y="238337"/>
                    <a:pt x="103988" y="238641"/>
                    <a:pt x="103684" y="238641"/>
                  </a:cubicBezTo>
                  <a:close/>
                </a:path>
              </a:pathLst>
            </a:custGeom>
            <a:solidFill>
              <a:schemeClr val="accent2"/>
            </a:solidFill>
            <a:ln w="0" cap="flat">
              <a:noFill/>
              <a:prstDash val="solid"/>
              <a:miter/>
            </a:ln>
          </p:spPr>
          <p:txBody>
            <a:bodyPr rtlCol="0" anchor="ctr"/>
            <a:lstStyle/>
            <a:p>
              <a:endParaRPr lang="en-AR"/>
            </a:p>
          </p:txBody>
        </p:sp>
        <p:sp>
          <p:nvSpPr>
            <p:cNvPr id="94" name="Freeform 93">
              <a:extLst>
                <a:ext uri="{FF2B5EF4-FFF2-40B4-BE49-F238E27FC236}">
                  <a16:creationId xmlns:a16="http://schemas.microsoft.com/office/drawing/2014/main" id="{92ECE958-3FBE-6576-6875-DFFBDE357EF4}"/>
                </a:ext>
              </a:extLst>
            </p:cNvPr>
            <p:cNvSpPr/>
            <p:nvPr/>
          </p:nvSpPr>
          <p:spPr>
            <a:xfrm>
              <a:off x="6255784" y="6235964"/>
              <a:ext cx="383768" cy="383768"/>
            </a:xfrm>
            <a:custGeom>
              <a:avLst/>
              <a:gdLst>
                <a:gd name="connsiteX0" fmla="*/ 370410 w 383768"/>
                <a:gd name="connsiteY0" fmla="*/ 120838 h 383768"/>
                <a:gd name="connsiteX1" fmla="*/ 333673 w 383768"/>
                <a:gd name="connsiteY1" fmla="*/ 157576 h 383768"/>
                <a:gd name="connsiteX2" fmla="*/ 337771 w 383768"/>
                <a:gd name="connsiteY2" fmla="*/ 191732 h 383768"/>
                <a:gd name="connsiteX3" fmla="*/ 191885 w 383768"/>
                <a:gd name="connsiteY3" fmla="*/ 337619 h 383768"/>
                <a:gd name="connsiteX4" fmla="*/ 45998 w 383768"/>
                <a:gd name="connsiteY4" fmla="*/ 191732 h 383768"/>
                <a:gd name="connsiteX5" fmla="*/ 191885 w 383768"/>
                <a:gd name="connsiteY5" fmla="*/ 45846 h 383768"/>
                <a:gd name="connsiteX6" fmla="*/ 291774 w 383768"/>
                <a:gd name="connsiteY6" fmla="*/ 85467 h 383768"/>
                <a:gd name="connsiteX7" fmla="*/ 293747 w 383768"/>
                <a:gd name="connsiteY7" fmla="*/ 87289 h 383768"/>
                <a:gd name="connsiteX8" fmla="*/ 326234 w 383768"/>
                <a:gd name="connsiteY8" fmla="*/ 54802 h 383768"/>
                <a:gd name="connsiteX9" fmla="*/ 323957 w 383768"/>
                <a:gd name="connsiteY9" fmla="*/ 52677 h 383768"/>
                <a:gd name="connsiteX10" fmla="*/ 191885 w 383768"/>
                <a:gd name="connsiteY10" fmla="*/ 0 h 383768"/>
                <a:gd name="connsiteX11" fmla="*/ 0 w 383768"/>
                <a:gd name="connsiteY11" fmla="*/ 191884 h 383768"/>
                <a:gd name="connsiteX12" fmla="*/ 191885 w 383768"/>
                <a:gd name="connsiteY12" fmla="*/ 383769 h 383768"/>
                <a:gd name="connsiteX13" fmla="*/ 383769 w 383768"/>
                <a:gd name="connsiteY13" fmla="*/ 191884 h 383768"/>
                <a:gd name="connsiteX14" fmla="*/ 372687 w 383768"/>
                <a:gd name="connsiteY14" fmla="*/ 127822 h 383768"/>
                <a:gd name="connsiteX15" fmla="*/ 370258 w 383768"/>
                <a:gd name="connsiteY15" fmla="*/ 121142 h 383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68" h="383768">
                  <a:moveTo>
                    <a:pt x="370410" y="120838"/>
                  </a:moveTo>
                  <a:lnTo>
                    <a:pt x="333673" y="157576"/>
                  </a:lnTo>
                  <a:cubicBezTo>
                    <a:pt x="336405" y="168658"/>
                    <a:pt x="337771" y="180195"/>
                    <a:pt x="337771" y="191732"/>
                  </a:cubicBezTo>
                  <a:cubicBezTo>
                    <a:pt x="337771" y="272190"/>
                    <a:pt x="272342" y="337619"/>
                    <a:pt x="191885" y="337619"/>
                  </a:cubicBezTo>
                  <a:cubicBezTo>
                    <a:pt x="111427" y="337619"/>
                    <a:pt x="45998" y="272190"/>
                    <a:pt x="45998" y="191732"/>
                  </a:cubicBezTo>
                  <a:cubicBezTo>
                    <a:pt x="45998" y="111275"/>
                    <a:pt x="111427" y="45846"/>
                    <a:pt x="191885" y="45846"/>
                  </a:cubicBezTo>
                  <a:cubicBezTo>
                    <a:pt x="229077" y="45846"/>
                    <a:pt x="264600" y="59964"/>
                    <a:pt x="291774" y="85467"/>
                  </a:cubicBezTo>
                  <a:lnTo>
                    <a:pt x="293747" y="87289"/>
                  </a:lnTo>
                  <a:lnTo>
                    <a:pt x="326234" y="54802"/>
                  </a:lnTo>
                  <a:lnTo>
                    <a:pt x="323957" y="52677"/>
                  </a:lnTo>
                  <a:cubicBezTo>
                    <a:pt x="288130" y="18672"/>
                    <a:pt x="241222" y="0"/>
                    <a:pt x="191885" y="0"/>
                  </a:cubicBezTo>
                  <a:cubicBezTo>
                    <a:pt x="86075" y="0"/>
                    <a:pt x="0" y="86075"/>
                    <a:pt x="0" y="191884"/>
                  </a:cubicBezTo>
                  <a:cubicBezTo>
                    <a:pt x="0" y="297694"/>
                    <a:pt x="86075" y="383769"/>
                    <a:pt x="191885" y="383769"/>
                  </a:cubicBezTo>
                  <a:cubicBezTo>
                    <a:pt x="297694" y="383769"/>
                    <a:pt x="383769" y="297694"/>
                    <a:pt x="383769" y="191884"/>
                  </a:cubicBezTo>
                  <a:cubicBezTo>
                    <a:pt x="383769" y="169872"/>
                    <a:pt x="380126" y="148316"/>
                    <a:pt x="372687" y="127822"/>
                  </a:cubicBezTo>
                  <a:lnTo>
                    <a:pt x="370258" y="121142"/>
                  </a:lnTo>
                  <a:close/>
                </a:path>
              </a:pathLst>
            </a:custGeom>
            <a:solidFill>
              <a:schemeClr val="accent6"/>
            </a:solidFill>
            <a:ln w="0" cap="flat">
              <a:noFill/>
              <a:prstDash val="solid"/>
              <a:miter/>
            </a:ln>
          </p:spPr>
          <p:txBody>
            <a:bodyPr rtlCol="0" anchor="ctr"/>
            <a:lstStyle/>
            <a:p>
              <a:endParaRPr lang="en-AR"/>
            </a:p>
          </p:txBody>
        </p:sp>
        <p:sp>
          <p:nvSpPr>
            <p:cNvPr id="95" name="Freeform 94">
              <a:extLst>
                <a:ext uri="{FF2B5EF4-FFF2-40B4-BE49-F238E27FC236}">
                  <a16:creationId xmlns:a16="http://schemas.microsoft.com/office/drawing/2014/main" id="{6647FBA6-6351-686A-D087-46BDDDC53780}"/>
                </a:ext>
              </a:extLst>
            </p:cNvPr>
            <p:cNvSpPr/>
            <p:nvPr/>
          </p:nvSpPr>
          <p:spPr>
            <a:xfrm>
              <a:off x="6376167" y="6975569"/>
              <a:ext cx="575956" cy="54650"/>
            </a:xfrm>
            <a:custGeom>
              <a:avLst/>
              <a:gdLst>
                <a:gd name="connsiteX0" fmla="*/ 0 w 575956"/>
                <a:gd name="connsiteY0" fmla="*/ 0 h 54650"/>
                <a:gd name="connsiteX1" fmla="*/ 575957 w 575956"/>
                <a:gd name="connsiteY1" fmla="*/ 0 h 54650"/>
                <a:gd name="connsiteX2" fmla="*/ 575957 w 575956"/>
                <a:gd name="connsiteY2" fmla="*/ 54651 h 54650"/>
                <a:gd name="connsiteX3" fmla="*/ 0 w 575956"/>
                <a:gd name="connsiteY3" fmla="*/ 54651 h 54650"/>
              </a:gdLst>
              <a:ahLst/>
              <a:cxnLst>
                <a:cxn ang="0">
                  <a:pos x="connsiteX0" y="connsiteY0"/>
                </a:cxn>
                <a:cxn ang="0">
                  <a:pos x="connsiteX1" y="connsiteY1"/>
                </a:cxn>
                <a:cxn ang="0">
                  <a:pos x="connsiteX2" y="connsiteY2"/>
                </a:cxn>
                <a:cxn ang="0">
                  <a:pos x="connsiteX3" y="connsiteY3"/>
                </a:cxn>
              </a:cxnLst>
              <a:rect l="l" t="t" r="r" b="b"/>
              <a:pathLst>
                <a:path w="575956" h="54650">
                  <a:moveTo>
                    <a:pt x="0" y="0"/>
                  </a:moveTo>
                  <a:lnTo>
                    <a:pt x="575957" y="0"/>
                  </a:lnTo>
                  <a:lnTo>
                    <a:pt x="575957" y="54651"/>
                  </a:lnTo>
                  <a:lnTo>
                    <a:pt x="0" y="54651"/>
                  </a:lnTo>
                  <a:close/>
                </a:path>
              </a:pathLst>
            </a:custGeom>
            <a:solidFill>
              <a:schemeClr val="accent3"/>
            </a:solidFill>
            <a:ln w="0" cap="flat">
              <a:noFill/>
              <a:prstDash val="solid"/>
              <a:miter/>
            </a:ln>
          </p:spPr>
          <p:txBody>
            <a:bodyPr rtlCol="0" anchor="ctr"/>
            <a:lstStyle/>
            <a:p>
              <a:endParaRPr lang="en-AR"/>
            </a:p>
          </p:txBody>
        </p:sp>
        <p:sp>
          <p:nvSpPr>
            <p:cNvPr id="96" name="Freeform 95">
              <a:extLst>
                <a:ext uri="{FF2B5EF4-FFF2-40B4-BE49-F238E27FC236}">
                  <a16:creationId xmlns:a16="http://schemas.microsoft.com/office/drawing/2014/main" id="{262104C4-103B-98F6-4D00-E03FA40692C8}"/>
                </a:ext>
              </a:extLst>
            </p:cNvPr>
            <p:cNvSpPr/>
            <p:nvPr/>
          </p:nvSpPr>
          <p:spPr>
            <a:xfrm>
              <a:off x="6376167" y="7105971"/>
              <a:ext cx="1094378" cy="54650"/>
            </a:xfrm>
            <a:custGeom>
              <a:avLst/>
              <a:gdLst>
                <a:gd name="connsiteX0" fmla="*/ 0 w 1094378"/>
                <a:gd name="connsiteY0" fmla="*/ 0 h 54650"/>
                <a:gd name="connsiteX1" fmla="*/ 1094379 w 1094378"/>
                <a:gd name="connsiteY1" fmla="*/ 0 h 54650"/>
                <a:gd name="connsiteX2" fmla="*/ 1094379 w 1094378"/>
                <a:gd name="connsiteY2" fmla="*/ 54651 h 54650"/>
                <a:gd name="connsiteX3" fmla="*/ 0 w 1094378"/>
                <a:gd name="connsiteY3" fmla="*/ 54651 h 54650"/>
              </a:gdLst>
              <a:ahLst/>
              <a:cxnLst>
                <a:cxn ang="0">
                  <a:pos x="connsiteX0" y="connsiteY0"/>
                </a:cxn>
                <a:cxn ang="0">
                  <a:pos x="connsiteX1" y="connsiteY1"/>
                </a:cxn>
                <a:cxn ang="0">
                  <a:pos x="connsiteX2" y="connsiteY2"/>
                </a:cxn>
                <a:cxn ang="0">
                  <a:pos x="connsiteX3" y="connsiteY3"/>
                </a:cxn>
              </a:cxnLst>
              <a:rect l="l" t="t" r="r" b="b"/>
              <a:pathLst>
                <a:path w="1094378" h="54650">
                  <a:moveTo>
                    <a:pt x="0" y="0"/>
                  </a:moveTo>
                  <a:lnTo>
                    <a:pt x="1094379" y="0"/>
                  </a:lnTo>
                  <a:lnTo>
                    <a:pt x="1094379" y="54651"/>
                  </a:lnTo>
                  <a:lnTo>
                    <a:pt x="0" y="54651"/>
                  </a:lnTo>
                  <a:close/>
                </a:path>
              </a:pathLst>
            </a:custGeom>
            <a:solidFill>
              <a:schemeClr val="accent3"/>
            </a:solidFill>
            <a:ln w="0" cap="flat">
              <a:noFill/>
              <a:prstDash val="solid"/>
              <a:miter/>
            </a:ln>
          </p:spPr>
          <p:txBody>
            <a:bodyPr rtlCol="0" anchor="ctr"/>
            <a:lstStyle/>
            <a:p>
              <a:endParaRPr lang="en-AR"/>
            </a:p>
          </p:txBody>
        </p:sp>
        <p:sp>
          <p:nvSpPr>
            <p:cNvPr id="97" name="Freeform 96">
              <a:extLst>
                <a:ext uri="{FF2B5EF4-FFF2-40B4-BE49-F238E27FC236}">
                  <a16:creationId xmlns:a16="http://schemas.microsoft.com/office/drawing/2014/main" id="{7F55B701-EF92-5EF9-61CB-F9772C608D4B}"/>
                </a:ext>
              </a:extLst>
            </p:cNvPr>
            <p:cNvSpPr/>
            <p:nvPr/>
          </p:nvSpPr>
          <p:spPr>
            <a:xfrm>
              <a:off x="7771883" y="6916060"/>
              <a:ext cx="310901" cy="238641"/>
            </a:xfrm>
            <a:custGeom>
              <a:avLst/>
              <a:gdLst>
                <a:gd name="connsiteX0" fmla="*/ 103533 w 310901"/>
                <a:gd name="connsiteY0" fmla="*/ 238641 h 238641"/>
                <a:gd name="connsiteX1" fmla="*/ 102774 w 310901"/>
                <a:gd name="connsiteY1" fmla="*/ 238338 h 238641"/>
                <a:gd name="connsiteX2" fmla="*/ 304 w 310901"/>
                <a:gd name="connsiteY2" fmla="*/ 135868 h 238641"/>
                <a:gd name="connsiteX3" fmla="*/ 0 w 310901"/>
                <a:gd name="connsiteY3" fmla="*/ 135109 h 238641"/>
                <a:gd name="connsiteX4" fmla="*/ 304 w 310901"/>
                <a:gd name="connsiteY4" fmla="*/ 134350 h 238641"/>
                <a:gd name="connsiteX5" fmla="*/ 30513 w 310901"/>
                <a:gd name="connsiteY5" fmla="*/ 104140 h 238641"/>
                <a:gd name="connsiteX6" fmla="*/ 31272 w 310901"/>
                <a:gd name="connsiteY6" fmla="*/ 103836 h 238641"/>
                <a:gd name="connsiteX7" fmla="*/ 32031 w 310901"/>
                <a:gd name="connsiteY7" fmla="*/ 104140 h 238641"/>
                <a:gd name="connsiteX8" fmla="*/ 103533 w 310901"/>
                <a:gd name="connsiteY8" fmla="*/ 175641 h 238641"/>
                <a:gd name="connsiteX9" fmla="*/ 278870 w 310901"/>
                <a:gd name="connsiteY9" fmla="*/ 304 h 238641"/>
                <a:gd name="connsiteX10" fmla="*/ 279629 w 310901"/>
                <a:gd name="connsiteY10" fmla="*/ 0 h 238641"/>
                <a:gd name="connsiteX11" fmla="*/ 280388 w 310901"/>
                <a:gd name="connsiteY11" fmla="*/ 304 h 238641"/>
                <a:gd name="connsiteX12" fmla="*/ 310598 w 310901"/>
                <a:gd name="connsiteY12" fmla="*/ 30513 h 238641"/>
                <a:gd name="connsiteX13" fmla="*/ 310901 w 310901"/>
                <a:gd name="connsiteY13" fmla="*/ 31272 h 238641"/>
                <a:gd name="connsiteX14" fmla="*/ 310598 w 310901"/>
                <a:gd name="connsiteY14" fmla="*/ 32031 h 238641"/>
                <a:gd name="connsiteX15" fmla="*/ 104444 w 310901"/>
                <a:gd name="connsiteY15" fmla="*/ 238338 h 238641"/>
                <a:gd name="connsiteX16" fmla="*/ 103684 w 310901"/>
                <a:gd name="connsiteY16" fmla="*/ 238641 h 238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0901" h="238641">
                  <a:moveTo>
                    <a:pt x="103533" y="238641"/>
                  </a:moveTo>
                  <a:cubicBezTo>
                    <a:pt x="103533" y="238641"/>
                    <a:pt x="102925" y="238641"/>
                    <a:pt x="102774" y="238338"/>
                  </a:cubicBezTo>
                  <a:lnTo>
                    <a:pt x="304" y="135868"/>
                  </a:lnTo>
                  <a:cubicBezTo>
                    <a:pt x="304" y="135868"/>
                    <a:pt x="0" y="135412"/>
                    <a:pt x="0" y="135109"/>
                  </a:cubicBezTo>
                  <a:cubicBezTo>
                    <a:pt x="0" y="134805"/>
                    <a:pt x="0" y="134501"/>
                    <a:pt x="304" y="134350"/>
                  </a:cubicBezTo>
                  <a:lnTo>
                    <a:pt x="30513" y="104140"/>
                  </a:lnTo>
                  <a:cubicBezTo>
                    <a:pt x="30513" y="104140"/>
                    <a:pt x="30969" y="103836"/>
                    <a:pt x="31272" y="103836"/>
                  </a:cubicBezTo>
                  <a:cubicBezTo>
                    <a:pt x="31576" y="103836"/>
                    <a:pt x="31728" y="103836"/>
                    <a:pt x="32031" y="104140"/>
                  </a:cubicBezTo>
                  <a:lnTo>
                    <a:pt x="103533" y="175641"/>
                  </a:lnTo>
                  <a:lnTo>
                    <a:pt x="278870" y="304"/>
                  </a:lnTo>
                  <a:cubicBezTo>
                    <a:pt x="278870" y="304"/>
                    <a:pt x="279325" y="0"/>
                    <a:pt x="279629" y="0"/>
                  </a:cubicBezTo>
                  <a:cubicBezTo>
                    <a:pt x="279933" y="0"/>
                    <a:pt x="280084" y="0"/>
                    <a:pt x="280388" y="304"/>
                  </a:cubicBezTo>
                  <a:lnTo>
                    <a:pt x="310598" y="30513"/>
                  </a:lnTo>
                  <a:cubicBezTo>
                    <a:pt x="310598" y="30513"/>
                    <a:pt x="310901" y="30969"/>
                    <a:pt x="310901" y="31272"/>
                  </a:cubicBezTo>
                  <a:cubicBezTo>
                    <a:pt x="310901" y="31576"/>
                    <a:pt x="310901" y="31728"/>
                    <a:pt x="310598" y="32031"/>
                  </a:cubicBezTo>
                  <a:lnTo>
                    <a:pt x="104444" y="238338"/>
                  </a:lnTo>
                  <a:cubicBezTo>
                    <a:pt x="104444" y="238338"/>
                    <a:pt x="103988" y="238641"/>
                    <a:pt x="103684" y="238641"/>
                  </a:cubicBezTo>
                  <a:close/>
                </a:path>
              </a:pathLst>
            </a:custGeom>
            <a:solidFill>
              <a:schemeClr val="accent2"/>
            </a:solidFill>
            <a:ln w="0" cap="flat">
              <a:noFill/>
              <a:prstDash val="solid"/>
              <a:miter/>
            </a:ln>
          </p:spPr>
          <p:txBody>
            <a:bodyPr rtlCol="0" anchor="ctr"/>
            <a:lstStyle/>
            <a:p>
              <a:endParaRPr lang="en-AR"/>
            </a:p>
          </p:txBody>
        </p:sp>
        <p:sp>
          <p:nvSpPr>
            <p:cNvPr id="98" name="Freeform 97">
              <a:extLst>
                <a:ext uri="{FF2B5EF4-FFF2-40B4-BE49-F238E27FC236}">
                  <a16:creationId xmlns:a16="http://schemas.microsoft.com/office/drawing/2014/main" id="{8F96A23D-1195-98C4-A397-66B539C77D11}"/>
                </a:ext>
              </a:extLst>
            </p:cNvPr>
            <p:cNvSpPr/>
            <p:nvPr/>
          </p:nvSpPr>
          <p:spPr>
            <a:xfrm>
              <a:off x="7686567" y="6876439"/>
              <a:ext cx="383768" cy="383768"/>
            </a:xfrm>
            <a:custGeom>
              <a:avLst/>
              <a:gdLst>
                <a:gd name="connsiteX0" fmla="*/ 370410 w 383768"/>
                <a:gd name="connsiteY0" fmla="*/ 120838 h 383768"/>
                <a:gd name="connsiteX1" fmla="*/ 333672 w 383768"/>
                <a:gd name="connsiteY1" fmla="*/ 157576 h 383768"/>
                <a:gd name="connsiteX2" fmla="*/ 337771 w 383768"/>
                <a:gd name="connsiteY2" fmla="*/ 191732 h 383768"/>
                <a:gd name="connsiteX3" fmla="*/ 191884 w 383768"/>
                <a:gd name="connsiteY3" fmla="*/ 337619 h 383768"/>
                <a:gd name="connsiteX4" fmla="*/ 45998 w 383768"/>
                <a:gd name="connsiteY4" fmla="*/ 191732 h 383768"/>
                <a:gd name="connsiteX5" fmla="*/ 191884 w 383768"/>
                <a:gd name="connsiteY5" fmla="*/ 45846 h 383768"/>
                <a:gd name="connsiteX6" fmla="*/ 291774 w 383768"/>
                <a:gd name="connsiteY6" fmla="*/ 85467 h 383768"/>
                <a:gd name="connsiteX7" fmla="*/ 293747 w 383768"/>
                <a:gd name="connsiteY7" fmla="*/ 87289 h 383768"/>
                <a:gd name="connsiteX8" fmla="*/ 326234 w 383768"/>
                <a:gd name="connsiteY8" fmla="*/ 54802 h 383768"/>
                <a:gd name="connsiteX9" fmla="*/ 323957 w 383768"/>
                <a:gd name="connsiteY9" fmla="*/ 52677 h 383768"/>
                <a:gd name="connsiteX10" fmla="*/ 191884 w 383768"/>
                <a:gd name="connsiteY10" fmla="*/ 0 h 383768"/>
                <a:gd name="connsiteX11" fmla="*/ 0 w 383768"/>
                <a:gd name="connsiteY11" fmla="*/ 191884 h 383768"/>
                <a:gd name="connsiteX12" fmla="*/ 191884 w 383768"/>
                <a:gd name="connsiteY12" fmla="*/ 383769 h 383768"/>
                <a:gd name="connsiteX13" fmla="*/ 383769 w 383768"/>
                <a:gd name="connsiteY13" fmla="*/ 191884 h 383768"/>
                <a:gd name="connsiteX14" fmla="*/ 372687 w 383768"/>
                <a:gd name="connsiteY14" fmla="*/ 127822 h 383768"/>
                <a:gd name="connsiteX15" fmla="*/ 370258 w 383768"/>
                <a:gd name="connsiteY15" fmla="*/ 121142 h 383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3768" h="383768">
                  <a:moveTo>
                    <a:pt x="370410" y="120838"/>
                  </a:moveTo>
                  <a:lnTo>
                    <a:pt x="333672" y="157576"/>
                  </a:lnTo>
                  <a:cubicBezTo>
                    <a:pt x="336405" y="168658"/>
                    <a:pt x="337771" y="180195"/>
                    <a:pt x="337771" y="191732"/>
                  </a:cubicBezTo>
                  <a:cubicBezTo>
                    <a:pt x="337771" y="272190"/>
                    <a:pt x="272342" y="337619"/>
                    <a:pt x="191884" y="337619"/>
                  </a:cubicBezTo>
                  <a:cubicBezTo>
                    <a:pt x="111427" y="337619"/>
                    <a:pt x="45998" y="272190"/>
                    <a:pt x="45998" y="191732"/>
                  </a:cubicBezTo>
                  <a:cubicBezTo>
                    <a:pt x="45998" y="111275"/>
                    <a:pt x="111427" y="45846"/>
                    <a:pt x="191884" y="45846"/>
                  </a:cubicBezTo>
                  <a:cubicBezTo>
                    <a:pt x="229077" y="45846"/>
                    <a:pt x="264600" y="59964"/>
                    <a:pt x="291774" y="85467"/>
                  </a:cubicBezTo>
                  <a:lnTo>
                    <a:pt x="293747" y="87289"/>
                  </a:lnTo>
                  <a:lnTo>
                    <a:pt x="326234" y="54802"/>
                  </a:lnTo>
                  <a:lnTo>
                    <a:pt x="323957" y="52677"/>
                  </a:lnTo>
                  <a:cubicBezTo>
                    <a:pt x="288130" y="18672"/>
                    <a:pt x="241222" y="0"/>
                    <a:pt x="191884" y="0"/>
                  </a:cubicBezTo>
                  <a:cubicBezTo>
                    <a:pt x="86075" y="0"/>
                    <a:pt x="0" y="86075"/>
                    <a:pt x="0" y="191884"/>
                  </a:cubicBezTo>
                  <a:cubicBezTo>
                    <a:pt x="0" y="297694"/>
                    <a:pt x="86075" y="383769"/>
                    <a:pt x="191884" y="383769"/>
                  </a:cubicBezTo>
                  <a:cubicBezTo>
                    <a:pt x="297694" y="383769"/>
                    <a:pt x="383769" y="297694"/>
                    <a:pt x="383769" y="191884"/>
                  </a:cubicBezTo>
                  <a:cubicBezTo>
                    <a:pt x="383769" y="169872"/>
                    <a:pt x="380125" y="148316"/>
                    <a:pt x="372687" y="127822"/>
                  </a:cubicBezTo>
                  <a:lnTo>
                    <a:pt x="370258" y="121142"/>
                  </a:lnTo>
                  <a:close/>
                </a:path>
              </a:pathLst>
            </a:custGeom>
            <a:solidFill>
              <a:schemeClr val="accent6"/>
            </a:solidFill>
            <a:ln w="0" cap="flat">
              <a:noFill/>
              <a:prstDash val="solid"/>
              <a:miter/>
            </a:ln>
          </p:spPr>
          <p:txBody>
            <a:bodyPr rtlCol="0" anchor="ctr"/>
            <a:lstStyle/>
            <a:p>
              <a:endParaRPr lang="en-AR"/>
            </a:p>
          </p:txBody>
        </p:sp>
      </p:gr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Meeting milestones planner </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323999" y="1574006"/>
            <a:ext cx="11547325" cy="1159667"/>
          </a:xfrm>
        </p:spPr>
        <p:txBody>
          <a:bodyPr/>
          <a:lstStyle/>
          <a:p>
            <a:r>
              <a:rPr lang="en-US"/>
              <a:t>This is a suggested meeting checklist to ensure that all aspects of your meeting are completed within a given time frame. This includes actions prior to the meeting, during, </a:t>
            </a:r>
            <a:br>
              <a:rPr lang="en-US"/>
            </a:br>
            <a:r>
              <a:rPr lang="en-US"/>
              <a:t>and after the meeting. </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5</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870929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5186473"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Planning your </a:t>
            </a:r>
          </a:p>
          <a:p>
            <a:pPr algn="ctr">
              <a:lnSpc>
                <a:spcPct val="80000"/>
              </a:lnSpc>
            </a:pPr>
            <a:r>
              <a:rPr lang="en-US" sz="1050" b="1">
                <a:solidFill>
                  <a:schemeClr val="bg1"/>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6261100" y="-5996"/>
            <a:ext cx="14096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rgbClr val="1B59B5"/>
                </a:solidFill>
              </a:rPr>
              <a:t>Milestones planner</a:t>
            </a:r>
            <a:endParaRPr lang="en-US" sz="1050">
              <a:solidFill>
                <a:schemeClr val="accent6"/>
              </a:solidFill>
            </a:endParaRP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5505818" y="3590525"/>
            <a:ext cx="6256288" cy="240665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solidFill>
                  <a:schemeClr val="bg1"/>
                </a:solidFill>
              </a:rPr>
              <a:t>Define the objectives for your meeting </a:t>
            </a:r>
            <a:r>
              <a:rPr lang="en-US">
                <a:solidFill>
                  <a:schemeClr val="bg1"/>
                </a:solidFill>
              </a:rPr>
              <a:t>to identify whether the meeting will be small or large. </a:t>
            </a:r>
          </a:p>
          <a:p>
            <a:r>
              <a:rPr lang="en-US" b="1">
                <a:solidFill>
                  <a:schemeClr val="bg1"/>
                </a:solidFill>
              </a:rPr>
              <a:t>Small meetings </a:t>
            </a:r>
            <a:r>
              <a:rPr lang="en-US">
                <a:solidFill>
                  <a:schemeClr val="bg1"/>
                </a:solidFill>
              </a:rPr>
              <a:t>can be organized between 3-4 weeks, and large meetings may take 12 weeks </a:t>
            </a:r>
            <a:br>
              <a:rPr lang="en-US">
                <a:solidFill>
                  <a:schemeClr val="bg1"/>
                </a:solidFill>
              </a:rPr>
            </a:br>
            <a:r>
              <a:rPr lang="en-US">
                <a:solidFill>
                  <a:schemeClr val="bg1"/>
                </a:solidFill>
              </a:rPr>
              <a:t>or longer to plan.</a:t>
            </a:r>
          </a:p>
          <a:p>
            <a:r>
              <a:rPr lang="en-US" b="1">
                <a:solidFill>
                  <a:schemeClr val="bg1"/>
                </a:solidFill>
              </a:rPr>
              <a:t>The checklist provided is for a large meeting. </a:t>
            </a:r>
          </a:p>
          <a:p>
            <a:endParaRPr lang="en-US"/>
          </a:p>
        </p:txBody>
      </p:sp>
      <p:sp>
        <p:nvSpPr>
          <p:cNvPr id="16" name="Rounded Rectangle 16">
            <a:extLst>
              <a:ext uri="{FF2B5EF4-FFF2-40B4-BE49-F238E27FC236}">
                <a16:creationId xmlns:a16="http://schemas.microsoft.com/office/drawing/2014/main" id="{55A0E1B8-86E5-D072-5A0D-B99C06C3E20E}"/>
              </a:ext>
            </a:extLst>
          </p:cNvPr>
          <p:cNvSpPr/>
          <p:nvPr/>
        </p:nvSpPr>
        <p:spPr>
          <a:xfrm>
            <a:off x="7670800" y="-5996"/>
            <a:ext cx="101600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Top Tips</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7670800" y="38100"/>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3" action="ppaction://hlinksldjump"/>
            <a:extLst>
              <a:ext uri="{FF2B5EF4-FFF2-40B4-BE49-F238E27FC236}">
                <a16:creationId xmlns:a16="http://schemas.microsoft.com/office/drawing/2014/main" id="{594B266E-90D1-8701-2BA1-92015B3E44BF}"/>
              </a:ext>
            </a:extLst>
          </p:cNvPr>
          <p:cNvSpPr/>
          <p:nvPr/>
        </p:nvSpPr>
        <p:spPr>
          <a:xfrm>
            <a:off x="5186473"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4" action="ppaction://hlinksldjump"/>
            <a:extLst>
              <a:ext uri="{FF2B5EF4-FFF2-40B4-BE49-F238E27FC236}">
                <a16:creationId xmlns:a16="http://schemas.microsoft.com/office/drawing/2014/main" id="{24008364-F496-5096-4D62-9A816AFC8591}"/>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5" action="ppaction://hlinksldjump"/>
            <a:extLst>
              <a:ext uri="{FF2B5EF4-FFF2-40B4-BE49-F238E27FC236}">
                <a16:creationId xmlns:a16="http://schemas.microsoft.com/office/drawing/2014/main" id="{175211D9-72B1-DA8B-EA02-D2D715A2D20D}"/>
              </a:ext>
            </a:extLst>
          </p:cNvPr>
          <p:cNvSpPr/>
          <p:nvPr/>
        </p:nvSpPr>
        <p:spPr>
          <a:xfrm>
            <a:off x="6256161" y="-165808"/>
            <a:ext cx="1409698"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6" action="ppaction://hlinksldjump"/>
            <a:extLst>
              <a:ext uri="{FF2B5EF4-FFF2-40B4-BE49-F238E27FC236}">
                <a16:creationId xmlns:a16="http://schemas.microsoft.com/office/drawing/2014/main" id="{DFB346A8-29ED-A45B-DD5C-010F6DFC12D7}"/>
              </a:ext>
            </a:extLst>
          </p:cNvPr>
          <p:cNvSpPr/>
          <p:nvPr/>
        </p:nvSpPr>
        <p:spPr>
          <a:xfrm>
            <a:off x="7680012" y="-165808"/>
            <a:ext cx="1005053"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7" action="ppaction://hlinksldjump"/>
            <a:extLst>
              <a:ext uri="{FF2B5EF4-FFF2-40B4-BE49-F238E27FC236}">
                <a16:creationId xmlns:a16="http://schemas.microsoft.com/office/drawing/2014/main" id="{9E01EA05-362A-6474-E4AA-09E94335EF43}"/>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5" name="Rectangle 24">
            <a:hlinkClick r:id="rId8" action="ppaction://hlinksldjump"/>
            <a:extLst>
              <a:ext uri="{FF2B5EF4-FFF2-40B4-BE49-F238E27FC236}">
                <a16:creationId xmlns:a16="http://schemas.microsoft.com/office/drawing/2014/main" id="{09D43ACC-48FA-75C5-0921-AB1F8DC51594}"/>
              </a:ext>
            </a:extLst>
          </p:cNvPr>
          <p:cNvSpPr/>
          <p:nvPr/>
        </p:nvSpPr>
        <p:spPr>
          <a:xfrm>
            <a:off x="1294100" y="5613288"/>
            <a:ext cx="2410276" cy="64050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15" name="Group 14">
            <a:extLst>
              <a:ext uri="{FF2B5EF4-FFF2-40B4-BE49-F238E27FC236}">
                <a16:creationId xmlns:a16="http://schemas.microsoft.com/office/drawing/2014/main" id="{21CCD57C-9DFF-894C-F2E1-1381AA45C889}"/>
              </a:ext>
            </a:extLst>
          </p:cNvPr>
          <p:cNvGrpSpPr/>
          <p:nvPr/>
        </p:nvGrpSpPr>
        <p:grpSpPr>
          <a:xfrm>
            <a:off x="1394798" y="5584607"/>
            <a:ext cx="2298700" cy="640481"/>
            <a:chOff x="5651500" y="6217518"/>
            <a:chExt cx="2298700" cy="640481"/>
          </a:xfrm>
        </p:grpSpPr>
        <p:sp>
          <p:nvSpPr>
            <p:cNvPr id="4" name="Rectangle: Rounded Corners 3">
              <a:extLst>
                <a:ext uri="{FF2B5EF4-FFF2-40B4-BE49-F238E27FC236}">
                  <a16:creationId xmlns:a16="http://schemas.microsoft.com/office/drawing/2014/main" id="{772FB93F-211C-3E06-5136-1061573E616B}"/>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24" name="Chevron 23">
              <a:extLst>
                <a:ext uri="{FF2B5EF4-FFF2-40B4-BE49-F238E27FC236}">
                  <a16:creationId xmlns:a16="http://schemas.microsoft.com/office/drawing/2014/main" id="{0AA237EC-CEB3-9B46-ECC2-F07E669A4BC8}"/>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3080603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390C4D1F-1D1C-D755-948D-0F23F38CE2D5}"/>
              </a:ext>
            </a:extLst>
          </p:cNvPr>
          <p:cNvSpPr/>
          <p:nvPr/>
        </p:nvSpPr>
        <p:spPr>
          <a:xfrm>
            <a:off x="377706" y="1599453"/>
            <a:ext cx="5563205" cy="343182"/>
          </a:xfrm>
          <a:prstGeom prst="rect">
            <a:avLst/>
          </a:prstGeom>
          <a:solidFill>
            <a:srgbClr val="001C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a:extLst>
              <a:ext uri="{FF2B5EF4-FFF2-40B4-BE49-F238E27FC236}">
                <a16:creationId xmlns:a16="http://schemas.microsoft.com/office/drawing/2014/main" id="{5829C764-3DA3-0EEB-0125-E6E39A80C5C6}"/>
              </a:ext>
            </a:extLst>
          </p:cNvPr>
          <p:cNvSpPr/>
          <p:nvPr/>
        </p:nvSpPr>
        <p:spPr>
          <a:xfrm>
            <a:off x="6251089" y="1599453"/>
            <a:ext cx="5563205" cy="343182"/>
          </a:xfrm>
          <a:prstGeom prst="rect">
            <a:avLst/>
          </a:prstGeom>
          <a:solidFill>
            <a:srgbClr val="001C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6D3B286-2EA1-3A47-FAC0-441F6492697A}"/>
              </a:ext>
            </a:extLst>
          </p:cNvPr>
          <p:cNvSpPr>
            <a:spLocks noGrp="1"/>
          </p:cNvSpPr>
          <p:nvPr>
            <p:ph type="title"/>
          </p:nvPr>
        </p:nvSpPr>
        <p:spPr/>
        <p:txBody>
          <a:bodyPr/>
          <a:lstStyle/>
          <a:p>
            <a:r>
              <a:rPr lang="en-US"/>
              <a:t>Top tips on delivering engaging online meetings</a:t>
            </a:r>
            <a:endParaRPr lang="en-AR"/>
          </a:p>
        </p:txBody>
      </p:sp>
      <p:sp>
        <p:nvSpPr>
          <p:cNvPr id="5" name="Slide Number Placeholder 4">
            <a:extLst>
              <a:ext uri="{FF2B5EF4-FFF2-40B4-BE49-F238E27FC236}">
                <a16:creationId xmlns:a16="http://schemas.microsoft.com/office/drawing/2014/main" id="{1F9A7F52-9D32-F029-8FF9-E4510F681DC1}"/>
              </a:ext>
            </a:extLst>
          </p:cNvPr>
          <p:cNvSpPr>
            <a:spLocks noGrp="1"/>
          </p:cNvSpPr>
          <p:nvPr>
            <p:ph type="sldNum" sz="quarter" idx="12"/>
          </p:nvPr>
        </p:nvSpPr>
        <p:spPr/>
        <p:txBody>
          <a:bodyPr/>
          <a:lstStyle/>
          <a:p>
            <a:fld id="{A31C51CB-94C2-40E2-B070-08CEE3D6A386}" type="slidenum">
              <a:rPr lang="en-GB" smtClean="0"/>
              <a:t>6</a:t>
            </a:fld>
            <a:endParaRPr lang="en-GB"/>
          </a:p>
        </p:txBody>
      </p:sp>
      <p:sp>
        <p:nvSpPr>
          <p:cNvPr id="12" name="Rounded Rectangle 13">
            <a:extLst>
              <a:ext uri="{FF2B5EF4-FFF2-40B4-BE49-F238E27FC236}">
                <a16:creationId xmlns:a16="http://schemas.microsoft.com/office/drawing/2014/main" id="{49E253D0-2A09-2E6E-E700-1513EB806C1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13" name="Rounded Rectangle 14">
            <a:extLst>
              <a:ext uri="{FF2B5EF4-FFF2-40B4-BE49-F238E27FC236}">
                <a16:creationId xmlns:a16="http://schemas.microsoft.com/office/drawing/2014/main" id="{DB496B9B-7DDA-E10C-9B4E-D715C8FC787B}"/>
              </a:ext>
            </a:extLst>
          </p:cNvPr>
          <p:cNvSpPr/>
          <p:nvPr/>
        </p:nvSpPr>
        <p:spPr>
          <a:xfrm>
            <a:off x="870929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14" name="Rounded Rectangle 15">
            <a:extLst>
              <a:ext uri="{FF2B5EF4-FFF2-40B4-BE49-F238E27FC236}">
                <a16:creationId xmlns:a16="http://schemas.microsoft.com/office/drawing/2014/main" id="{7583DB67-A02E-A632-9490-25A69A88449D}"/>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15" name="Rounded Rectangle 16">
            <a:extLst>
              <a:ext uri="{FF2B5EF4-FFF2-40B4-BE49-F238E27FC236}">
                <a16:creationId xmlns:a16="http://schemas.microsoft.com/office/drawing/2014/main" id="{5E0E5F41-B538-0848-0A70-C0E33CCF42C0}"/>
              </a:ext>
            </a:extLst>
          </p:cNvPr>
          <p:cNvSpPr/>
          <p:nvPr/>
        </p:nvSpPr>
        <p:spPr>
          <a:xfrm>
            <a:off x="5186473"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Planning your </a:t>
            </a:r>
          </a:p>
          <a:p>
            <a:pPr algn="ctr">
              <a:lnSpc>
                <a:spcPct val="80000"/>
              </a:lnSpc>
            </a:pPr>
            <a:r>
              <a:rPr lang="en-US" sz="1050" b="1">
                <a:solidFill>
                  <a:schemeClr val="bg1"/>
                </a:solidFill>
              </a:rPr>
              <a:t>meeting</a:t>
            </a:r>
          </a:p>
        </p:txBody>
      </p:sp>
      <p:sp>
        <p:nvSpPr>
          <p:cNvPr id="16" name="Rounded Rectangle 17">
            <a:extLst>
              <a:ext uri="{FF2B5EF4-FFF2-40B4-BE49-F238E27FC236}">
                <a16:creationId xmlns:a16="http://schemas.microsoft.com/office/drawing/2014/main" id="{6B645A22-D289-C622-848B-96C2C7A9B335}"/>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7" name="Rounded Rectangle 16">
            <a:extLst>
              <a:ext uri="{FF2B5EF4-FFF2-40B4-BE49-F238E27FC236}">
                <a16:creationId xmlns:a16="http://schemas.microsoft.com/office/drawing/2014/main" id="{97E64642-F105-9AAE-1D4A-10396DFB9C0A}"/>
              </a:ext>
            </a:extLst>
          </p:cNvPr>
          <p:cNvSpPr/>
          <p:nvPr/>
        </p:nvSpPr>
        <p:spPr>
          <a:xfrm>
            <a:off x="6261100" y="-5996"/>
            <a:ext cx="14096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Milestones planner</a:t>
            </a:r>
          </a:p>
        </p:txBody>
      </p:sp>
      <p:sp>
        <p:nvSpPr>
          <p:cNvPr id="18" name="Rounded Rectangle 16">
            <a:extLst>
              <a:ext uri="{FF2B5EF4-FFF2-40B4-BE49-F238E27FC236}">
                <a16:creationId xmlns:a16="http://schemas.microsoft.com/office/drawing/2014/main" id="{1C990CF4-5990-B981-395E-9C6BAE02A41B}"/>
              </a:ext>
            </a:extLst>
          </p:cNvPr>
          <p:cNvSpPr/>
          <p:nvPr/>
        </p:nvSpPr>
        <p:spPr>
          <a:xfrm>
            <a:off x="7670800" y="-5996"/>
            <a:ext cx="101600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rgbClr val="1B59B5"/>
                </a:solidFill>
              </a:rPr>
              <a:t>Top Tips</a:t>
            </a:r>
          </a:p>
        </p:txBody>
      </p:sp>
      <p:cxnSp>
        <p:nvCxnSpPr>
          <p:cNvPr id="19" name="Straight Connector 18">
            <a:extLst>
              <a:ext uri="{FF2B5EF4-FFF2-40B4-BE49-F238E27FC236}">
                <a16:creationId xmlns:a16="http://schemas.microsoft.com/office/drawing/2014/main" id="{D557F1E9-93B0-117E-D3BF-B498C93289E9}"/>
              </a:ext>
            </a:extLst>
          </p:cNvPr>
          <p:cNvCxnSpPr/>
          <p:nvPr/>
        </p:nvCxnSpPr>
        <p:spPr>
          <a:xfrm>
            <a:off x="7670800" y="38100"/>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4FF1F97-F5B9-8986-BB17-F18D1D2F9D34}"/>
              </a:ext>
            </a:extLst>
          </p:cNvPr>
          <p:cNvSpPr txBox="1"/>
          <p:nvPr/>
        </p:nvSpPr>
        <p:spPr>
          <a:xfrm>
            <a:off x="1251934" y="2125533"/>
            <a:ext cx="4599206" cy="492443"/>
          </a:xfrm>
          <a:prstGeom prst="rect">
            <a:avLst/>
          </a:prstGeom>
          <a:noFill/>
        </p:spPr>
        <p:txBody>
          <a:bodyPr wrap="square" lIns="0" tIns="0" rIns="0" bIns="0" rtlCol="0" anchor="ctr">
            <a:spAutoFit/>
          </a:bodyPr>
          <a:lstStyle/>
          <a:p>
            <a:pPr algn="l"/>
            <a:r>
              <a:rPr lang="en-GB" sz="1600" b="1">
                <a:solidFill>
                  <a:schemeClr val="accent2"/>
                </a:solidFill>
              </a:rPr>
              <a:t>Keep slides simple</a:t>
            </a:r>
            <a:r>
              <a:rPr lang="en-GB" sz="1600">
                <a:solidFill>
                  <a:schemeClr val="accent2"/>
                </a:solidFill>
              </a:rPr>
              <a:t> </a:t>
            </a:r>
            <a:r>
              <a:rPr lang="en-GB" sz="1600"/>
              <a:t>– don’t overstimulate and keep text and complex information to a minimum</a:t>
            </a:r>
          </a:p>
        </p:txBody>
      </p:sp>
      <p:sp>
        <p:nvSpPr>
          <p:cNvPr id="29" name="TextBox 28">
            <a:extLst>
              <a:ext uri="{FF2B5EF4-FFF2-40B4-BE49-F238E27FC236}">
                <a16:creationId xmlns:a16="http://schemas.microsoft.com/office/drawing/2014/main" id="{3ED1EA90-DAB4-2C96-747F-341E5CA9FF54}"/>
              </a:ext>
            </a:extLst>
          </p:cNvPr>
          <p:cNvSpPr txBox="1"/>
          <p:nvPr/>
        </p:nvSpPr>
        <p:spPr>
          <a:xfrm>
            <a:off x="7079331" y="4861251"/>
            <a:ext cx="4692640" cy="984885"/>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Draw attention to your face </a:t>
            </a:r>
            <a:r>
              <a:rPr lang="en-GB" b="0"/>
              <a:t>–</a:t>
            </a:r>
            <a:r>
              <a:rPr lang="en-GB"/>
              <a:t> </a:t>
            </a:r>
            <a:r>
              <a:rPr lang="en-GB" b="0"/>
              <a:t>remind people that they’re interacting with a real human. Have good lighting. Use facial expressions and your body to express yourself</a:t>
            </a:r>
          </a:p>
        </p:txBody>
      </p:sp>
      <p:sp>
        <p:nvSpPr>
          <p:cNvPr id="30" name="TextBox 29">
            <a:extLst>
              <a:ext uri="{FF2B5EF4-FFF2-40B4-BE49-F238E27FC236}">
                <a16:creationId xmlns:a16="http://schemas.microsoft.com/office/drawing/2014/main" id="{683A3EB7-4F70-80A5-B1EC-85BC17FF6B14}"/>
              </a:ext>
            </a:extLst>
          </p:cNvPr>
          <p:cNvSpPr txBox="1"/>
          <p:nvPr/>
        </p:nvSpPr>
        <p:spPr>
          <a:xfrm>
            <a:off x="7079330" y="3015386"/>
            <a:ext cx="4599205" cy="492443"/>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Make eye contact </a:t>
            </a:r>
            <a:r>
              <a:rPr lang="en-GB" b="0"/>
              <a:t>–</a:t>
            </a:r>
            <a:r>
              <a:rPr lang="en-GB"/>
              <a:t> </a:t>
            </a:r>
            <a:r>
              <a:rPr lang="en-GB" b="0"/>
              <a:t>look into the camera whenever possible</a:t>
            </a:r>
          </a:p>
        </p:txBody>
      </p:sp>
      <p:sp>
        <p:nvSpPr>
          <p:cNvPr id="31" name="TextBox 30">
            <a:extLst>
              <a:ext uri="{FF2B5EF4-FFF2-40B4-BE49-F238E27FC236}">
                <a16:creationId xmlns:a16="http://schemas.microsoft.com/office/drawing/2014/main" id="{260D3F06-159A-7EE8-CE8D-D6D0BCFEF90A}"/>
              </a:ext>
            </a:extLst>
          </p:cNvPr>
          <p:cNvSpPr txBox="1"/>
          <p:nvPr/>
        </p:nvSpPr>
        <p:spPr>
          <a:xfrm>
            <a:off x="7079330" y="3868202"/>
            <a:ext cx="4599205"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Regularly pause </a:t>
            </a:r>
            <a:r>
              <a:rPr lang="en-GB" b="0"/>
              <a:t>–</a:t>
            </a:r>
            <a:r>
              <a:rPr lang="en-GB"/>
              <a:t> </a:t>
            </a:r>
            <a:r>
              <a:rPr lang="en-GB" b="0"/>
              <a:t>moments of silence for digestion are helpful to allow your audience to take in the information</a:t>
            </a:r>
          </a:p>
        </p:txBody>
      </p:sp>
      <p:sp>
        <p:nvSpPr>
          <p:cNvPr id="32" name="TextBox 31">
            <a:extLst>
              <a:ext uri="{FF2B5EF4-FFF2-40B4-BE49-F238E27FC236}">
                <a16:creationId xmlns:a16="http://schemas.microsoft.com/office/drawing/2014/main" id="{7E927FA9-004B-37D0-5089-1B709E62C20E}"/>
              </a:ext>
            </a:extLst>
          </p:cNvPr>
          <p:cNvSpPr txBox="1"/>
          <p:nvPr/>
        </p:nvSpPr>
        <p:spPr>
          <a:xfrm>
            <a:off x="1251934" y="3868202"/>
            <a:ext cx="4599206"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Chat function </a:t>
            </a:r>
            <a:r>
              <a:rPr lang="en-GB" b="0"/>
              <a:t>– invite people to leave questions, comments and feedback. Have the Chair monitor and bring to the attention of the trainer if necessary</a:t>
            </a:r>
          </a:p>
        </p:txBody>
      </p:sp>
      <p:sp>
        <p:nvSpPr>
          <p:cNvPr id="33" name="TextBox 32">
            <a:extLst>
              <a:ext uri="{FF2B5EF4-FFF2-40B4-BE49-F238E27FC236}">
                <a16:creationId xmlns:a16="http://schemas.microsoft.com/office/drawing/2014/main" id="{05D40EDD-6F18-9B2B-4859-3EA7DE972E33}"/>
              </a:ext>
            </a:extLst>
          </p:cNvPr>
          <p:cNvSpPr txBox="1"/>
          <p:nvPr/>
        </p:nvSpPr>
        <p:spPr>
          <a:xfrm>
            <a:off x="1251934" y="3015386"/>
            <a:ext cx="4599206" cy="492443"/>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Use polls </a:t>
            </a:r>
            <a:r>
              <a:rPr lang="en-GB" b="0"/>
              <a:t>–</a:t>
            </a:r>
            <a:r>
              <a:rPr lang="en-GB"/>
              <a:t> </a:t>
            </a:r>
            <a:r>
              <a:rPr lang="en-GB" b="0"/>
              <a:t>engage the audience from the start with a question, and re-use throughout</a:t>
            </a:r>
          </a:p>
        </p:txBody>
      </p:sp>
      <p:sp>
        <p:nvSpPr>
          <p:cNvPr id="34" name="TextBox 33">
            <a:extLst>
              <a:ext uri="{FF2B5EF4-FFF2-40B4-BE49-F238E27FC236}">
                <a16:creationId xmlns:a16="http://schemas.microsoft.com/office/drawing/2014/main" id="{A5C348C9-E848-E141-79AD-10410F67E05E}"/>
              </a:ext>
            </a:extLst>
          </p:cNvPr>
          <p:cNvSpPr txBox="1"/>
          <p:nvPr/>
        </p:nvSpPr>
        <p:spPr>
          <a:xfrm>
            <a:off x="7079329" y="2125533"/>
            <a:ext cx="4808401"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Stretch</a:t>
            </a:r>
            <a:r>
              <a:rPr lang="en-GB"/>
              <a:t> </a:t>
            </a:r>
            <a:r>
              <a:rPr lang="en-GB" b="0"/>
              <a:t>–</a:t>
            </a:r>
            <a:r>
              <a:rPr lang="en-GB"/>
              <a:t> </a:t>
            </a:r>
            <a:r>
              <a:rPr lang="en-GB" b="0"/>
              <a:t>warm up your body before presenting and during breaks to stay energised. We tend to contract in front of a screen</a:t>
            </a:r>
          </a:p>
        </p:txBody>
      </p:sp>
      <p:sp>
        <p:nvSpPr>
          <p:cNvPr id="35" name="TextBox 34">
            <a:extLst>
              <a:ext uri="{FF2B5EF4-FFF2-40B4-BE49-F238E27FC236}">
                <a16:creationId xmlns:a16="http://schemas.microsoft.com/office/drawing/2014/main" id="{0CFF8D02-F626-C93B-65C6-B4C8E958EB7B}"/>
              </a:ext>
            </a:extLst>
          </p:cNvPr>
          <p:cNvSpPr txBox="1"/>
          <p:nvPr/>
        </p:nvSpPr>
        <p:spPr>
          <a:xfrm>
            <a:off x="1251934" y="4861251"/>
            <a:ext cx="4599206"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Ask rhetorical questions </a:t>
            </a:r>
            <a:r>
              <a:rPr lang="en-GB" b="0"/>
              <a:t>–</a:t>
            </a:r>
            <a:r>
              <a:rPr lang="en-GB"/>
              <a:t> </a:t>
            </a:r>
            <a:r>
              <a:rPr lang="en-GB" b="0"/>
              <a:t>get the attendees thinking about the content. Writing the answer in their notes will make them less passive</a:t>
            </a:r>
          </a:p>
        </p:txBody>
      </p:sp>
      <p:sp>
        <p:nvSpPr>
          <p:cNvPr id="36" name="TextBox 35">
            <a:extLst>
              <a:ext uri="{FF2B5EF4-FFF2-40B4-BE49-F238E27FC236}">
                <a16:creationId xmlns:a16="http://schemas.microsoft.com/office/drawing/2014/main" id="{9B41CD88-5D1F-C497-2BEF-72373486DE34}"/>
              </a:ext>
            </a:extLst>
          </p:cNvPr>
          <p:cNvSpPr txBox="1"/>
          <p:nvPr/>
        </p:nvSpPr>
        <p:spPr>
          <a:xfrm>
            <a:off x="377706" y="1642544"/>
            <a:ext cx="5538053" cy="246221"/>
          </a:xfrm>
          <a:prstGeom prst="rect">
            <a:avLst/>
          </a:prstGeom>
          <a:noFill/>
        </p:spPr>
        <p:txBody>
          <a:bodyPr wrap="square" lIns="0" tIns="0" rIns="0" bIns="0" rtlCol="0" anchor="ctr">
            <a:spAutoFit/>
          </a:bodyPr>
          <a:lstStyle/>
          <a:p>
            <a:pPr algn="ctr"/>
            <a:r>
              <a:rPr lang="en-GB" sz="1600" b="1" spc="70">
                <a:solidFill>
                  <a:schemeClr val="bg1"/>
                </a:solidFill>
              </a:rPr>
              <a:t>CONTENT AND MEETING PLANNING</a:t>
            </a:r>
          </a:p>
        </p:txBody>
      </p:sp>
      <p:sp>
        <p:nvSpPr>
          <p:cNvPr id="37" name="TextBox 36">
            <a:extLst>
              <a:ext uri="{FF2B5EF4-FFF2-40B4-BE49-F238E27FC236}">
                <a16:creationId xmlns:a16="http://schemas.microsoft.com/office/drawing/2014/main" id="{AEE6F491-2F2A-FCB7-D20E-0C8B133BA1D1}"/>
              </a:ext>
            </a:extLst>
          </p:cNvPr>
          <p:cNvSpPr txBox="1"/>
          <p:nvPr/>
        </p:nvSpPr>
        <p:spPr>
          <a:xfrm>
            <a:off x="6247967" y="1662015"/>
            <a:ext cx="5538053" cy="246221"/>
          </a:xfrm>
          <a:prstGeom prst="rect">
            <a:avLst/>
          </a:prstGeom>
          <a:noFill/>
        </p:spPr>
        <p:txBody>
          <a:bodyPr wrap="square" lIns="0" tIns="0" rIns="0" bIns="0" rtlCol="0" anchor="ctr">
            <a:spAutoFit/>
          </a:bodyPr>
          <a:lstStyle/>
          <a:p>
            <a:pPr algn="ctr"/>
            <a:r>
              <a:rPr lang="en-GB" sz="1600" b="1" spc="70">
                <a:solidFill>
                  <a:schemeClr val="bg1"/>
                </a:solidFill>
              </a:rPr>
              <a:t>TRAINER PREPARATION AND PRESENTATION</a:t>
            </a:r>
          </a:p>
        </p:txBody>
      </p:sp>
      <p:cxnSp>
        <p:nvCxnSpPr>
          <p:cNvPr id="75" name="Straight Connector 74">
            <a:extLst>
              <a:ext uri="{FF2B5EF4-FFF2-40B4-BE49-F238E27FC236}">
                <a16:creationId xmlns:a16="http://schemas.microsoft.com/office/drawing/2014/main" id="{17F3B173-228A-6677-2CDE-16804EBFF481}"/>
              </a:ext>
            </a:extLst>
          </p:cNvPr>
          <p:cNvCxnSpPr>
            <a:cxnSpLocks/>
          </p:cNvCxnSpPr>
          <p:nvPr/>
        </p:nvCxnSpPr>
        <p:spPr>
          <a:xfrm>
            <a:off x="6083424" y="1604658"/>
            <a:ext cx="0" cy="4297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0702E164-5206-023A-4DF1-BAF11A3FF347}"/>
              </a:ext>
            </a:extLst>
          </p:cNvPr>
          <p:cNvSpPr txBox="1"/>
          <p:nvPr/>
        </p:nvSpPr>
        <p:spPr>
          <a:xfrm>
            <a:off x="769357" y="6143626"/>
            <a:ext cx="0" cy="0"/>
          </a:xfrm>
          <a:prstGeom prst="rect">
            <a:avLst/>
          </a:prstGeom>
          <a:noFill/>
          <a:ln>
            <a:solidFill>
              <a:schemeClr val="accent2"/>
            </a:solidFill>
          </a:ln>
        </p:spPr>
        <p:txBody>
          <a:bodyPr wrap="none" lIns="0" tIns="0" rIns="0" bIns="0" rtlCol="0">
            <a:noAutofit/>
          </a:bodyPr>
          <a:lstStyle/>
          <a:p>
            <a:pPr algn="l"/>
            <a:endParaRPr lang="en-AR" sz="1600" b="1" spc="-10">
              <a:solidFill>
                <a:schemeClr val="accent2"/>
              </a:solidFill>
            </a:endParaRPr>
          </a:p>
        </p:txBody>
      </p:sp>
      <p:sp>
        <p:nvSpPr>
          <p:cNvPr id="166" name="Rounded Rectangle 16">
            <a:extLst>
              <a:ext uri="{FF2B5EF4-FFF2-40B4-BE49-F238E27FC236}">
                <a16:creationId xmlns:a16="http://schemas.microsoft.com/office/drawing/2014/main" id="{AA2493DE-EFBC-6A12-E0F3-9B43A29B5566}"/>
              </a:ext>
            </a:extLst>
          </p:cNvPr>
          <p:cNvSpPr/>
          <p:nvPr/>
        </p:nvSpPr>
        <p:spPr>
          <a:xfrm>
            <a:off x="7670800" y="282944"/>
            <a:ext cx="1016000" cy="350865"/>
          </a:xfrm>
          <a:prstGeom prst="roundRect">
            <a:avLst/>
          </a:prstGeom>
          <a:solidFill>
            <a:schemeClr val="bg2">
              <a:lumMod val="90000"/>
            </a:schemeClr>
          </a:solidFill>
          <a:ln>
            <a:noFill/>
          </a:ln>
        </p:spPr>
        <p:txBody>
          <a:bodyPr wrap="square" lIns="0" tIns="45720" rIns="0" bIns="27432" rtlCol="0" anchor="b" anchorCtr="0">
            <a:noAutofit/>
          </a:bodyPr>
          <a:lstStyle/>
          <a:p>
            <a:pPr algn="ctr">
              <a:lnSpc>
                <a:spcPct val="80000"/>
              </a:lnSpc>
            </a:pPr>
            <a:r>
              <a:rPr lang="en-US" sz="900" b="1">
                <a:solidFill>
                  <a:schemeClr val="accent3"/>
                </a:solidFill>
              </a:rPr>
              <a:t>Online </a:t>
            </a:r>
            <a:br>
              <a:rPr lang="en-US" sz="900" b="1">
                <a:solidFill>
                  <a:schemeClr val="accent3"/>
                </a:solidFill>
              </a:rPr>
            </a:br>
            <a:r>
              <a:rPr lang="en-US" sz="900" b="1">
                <a:solidFill>
                  <a:schemeClr val="accent3"/>
                </a:solidFill>
              </a:rPr>
              <a:t>Meetings</a:t>
            </a:r>
          </a:p>
        </p:txBody>
      </p:sp>
      <p:sp>
        <p:nvSpPr>
          <p:cNvPr id="167" name="Chevron 166">
            <a:extLst>
              <a:ext uri="{FF2B5EF4-FFF2-40B4-BE49-F238E27FC236}">
                <a16:creationId xmlns:a16="http://schemas.microsoft.com/office/drawing/2014/main" id="{FD7F4FC1-C16F-CD5C-E9BC-1EB1866AD186}"/>
              </a:ext>
            </a:extLst>
          </p:cNvPr>
          <p:cNvSpPr/>
          <p:nvPr/>
        </p:nvSpPr>
        <p:spPr>
          <a:xfrm rot="5400000">
            <a:off x="8142569" y="252131"/>
            <a:ext cx="65469" cy="85718"/>
          </a:xfrm>
          <a:prstGeom prst="chevron">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sp>
        <p:nvSpPr>
          <p:cNvPr id="168" name="Rectangle 167">
            <a:hlinkClick r:id="rId2" action="ppaction://hlinksldjump"/>
            <a:extLst>
              <a:ext uri="{FF2B5EF4-FFF2-40B4-BE49-F238E27FC236}">
                <a16:creationId xmlns:a16="http://schemas.microsoft.com/office/drawing/2014/main" id="{A3CDE35F-A2F5-8044-DB0E-74D416D1578C}"/>
              </a:ext>
            </a:extLst>
          </p:cNvPr>
          <p:cNvSpPr/>
          <p:nvPr/>
        </p:nvSpPr>
        <p:spPr>
          <a:xfrm>
            <a:off x="5186473"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9" name="Rectangle 168">
            <a:hlinkClick r:id="rId3" action="ppaction://hlinksldjump"/>
            <a:extLst>
              <a:ext uri="{FF2B5EF4-FFF2-40B4-BE49-F238E27FC236}">
                <a16:creationId xmlns:a16="http://schemas.microsoft.com/office/drawing/2014/main" id="{02E4DA1E-A55C-7E33-7BE5-4DD68E393922}"/>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0" name="Rectangle 169">
            <a:hlinkClick r:id="rId4" action="ppaction://hlinksldjump"/>
            <a:extLst>
              <a:ext uri="{FF2B5EF4-FFF2-40B4-BE49-F238E27FC236}">
                <a16:creationId xmlns:a16="http://schemas.microsoft.com/office/drawing/2014/main" id="{B8BC718E-1A68-6FF4-7B8A-352AEAA29905}"/>
              </a:ext>
            </a:extLst>
          </p:cNvPr>
          <p:cNvSpPr/>
          <p:nvPr/>
        </p:nvSpPr>
        <p:spPr>
          <a:xfrm>
            <a:off x="6256161" y="-165808"/>
            <a:ext cx="1409698"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1" name="Rectangle 170">
            <a:hlinkClick r:id="rId5" action="ppaction://hlinksldjump"/>
            <a:extLst>
              <a:ext uri="{FF2B5EF4-FFF2-40B4-BE49-F238E27FC236}">
                <a16:creationId xmlns:a16="http://schemas.microsoft.com/office/drawing/2014/main" id="{6466686B-3572-AF88-2469-25B58BF01615}"/>
              </a:ext>
            </a:extLst>
          </p:cNvPr>
          <p:cNvSpPr/>
          <p:nvPr/>
        </p:nvSpPr>
        <p:spPr>
          <a:xfrm>
            <a:off x="7680012" y="-165808"/>
            <a:ext cx="1005053"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6" name="Graphic 5">
            <a:extLst>
              <a:ext uri="{FF2B5EF4-FFF2-40B4-BE49-F238E27FC236}">
                <a16:creationId xmlns:a16="http://schemas.microsoft.com/office/drawing/2014/main" id="{5D475185-9864-59B2-F83E-94E8B007522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27671" y="2125533"/>
            <a:ext cx="533400" cy="533400"/>
          </a:xfrm>
          <a:prstGeom prst="rect">
            <a:avLst/>
          </a:prstGeom>
        </p:spPr>
      </p:pic>
      <p:pic>
        <p:nvPicPr>
          <p:cNvPr id="8" name="Graphic 7">
            <a:extLst>
              <a:ext uri="{FF2B5EF4-FFF2-40B4-BE49-F238E27FC236}">
                <a16:creationId xmlns:a16="http://schemas.microsoft.com/office/drawing/2014/main" id="{6E2A426B-A5F3-9804-EF61-81E808C4A5E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27671" y="3868202"/>
            <a:ext cx="533400" cy="533400"/>
          </a:xfrm>
          <a:prstGeom prst="rect">
            <a:avLst/>
          </a:prstGeom>
        </p:spPr>
      </p:pic>
      <p:pic>
        <p:nvPicPr>
          <p:cNvPr id="22" name="Graphic 21">
            <a:extLst>
              <a:ext uri="{FF2B5EF4-FFF2-40B4-BE49-F238E27FC236}">
                <a16:creationId xmlns:a16="http://schemas.microsoft.com/office/drawing/2014/main" id="{FB23A595-4F2C-0E32-9CAE-A13122995D8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385601" y="4861251"/>
            <a:ext cx="533400" cy="533400"/>
          </a:xfrm>
          <a:prstGeom prst="rect">
            <a:avLst/>
          </a:prstGeom>
        </p:spPr>
      </p:pic>
      <p:pic>
        <p:nvPicPr>
          <p:cNvPr id="24" name="Graphic 23">
            <a:extLst>
              <a:ext uri="{FF2B5EF4-FFF2-40B4-BE49-F238E27FC236}">
                <a16:creationId xmlns:a16="http://schemas.microsoft.com/office/drawing/2014/main" id="{34FCEB75-00D6-E742-F680-3CE7190CD0C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27671" y="3015386"/>
            <a:ext cx="533400" cy="533400"/>
          </a:xfrm>
          <a:prstGeom prst="rect">
            <a:avLst/>
          </a:prstGeom>
        </p:spPr>
      </p:pic>
      <p:pic>
        <p:nvPicPr>
          <p:cNvPr id="26" name="Graphic 25">
            <a:extLst>
              <a:ext uri="{FF2B5EF4-FFF2-40B4-BE49-F238E27FC236}">
                <a16:creationId xmlns:a16="http://schemas.microsoft.com/office/drawing/2014/main" id="{4588EA8C-E83A-E8BC-38D6-3FB0BCDCDE16}"/>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379451" y="3015386"/>
            <a:ext cx="533400" cy="533400"/>
          </a:xfrm>
          <a:prstGeom prst="rect">
            <a:avLst/>
          </a:prstGeom>
        </p:spPr>
      </p:pic>
      <p:pic>
        <p:nvPicPr>
          <p:cNvPr id="38" name="Graphic 37">
            <a:extLst>
              <a:ext uri="{FF2B5EF4-FFF2-40B4-BE49-F238E27FC236}">
                <a16:creationId xmlns:a16="http://schemas.microsoft.com/office/drawing/2014/main" id="{BEE5F8B8-0B9E-BB87-BED3-AE4E2AD7579A}"/>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27671" y="4861251"/>
            <a:ext cx="533400" cy="533400"/>
          </a:xfrm>
          <a:prstGeom prst="rect">
            <a:avLst/>
          </a:prstGeom>
        </p:spPr>
      </p:pic>
      <p:sp>
        <p:nvSpPr>
          <p:cNvPr id="41" name="Rectangle 40">
            <a:hlinkClick r:id="rId18" action="ppaction://hlinksldjump"/>
            <a:extLst>
              <a:ext uri="{FF2B5EF4-FFF2-40B4-BE49-F238E27FC236}">
                <a16:creationId xmlns:a16="http://schemas.microsoft.com/office/drawing/2014/main" id="{7EF264EE-70D5-F6CE-5E07-28D08C6D280D}"/>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4" name="Graphic 3">
            <a:extLst>
              <a:ext uri="{FF2B5EF4-FFF2-40B4-BE49-F238E27FC236}">
                <a16:creationId xmlns:a16="http://schemas.microsoft.com/office/drawing/2014/main" id="{D5E85F1D-A5A3-C5E6-1D36-56F4F58EB04A}"/>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6379451" y="2130141"/>
            <a:ext cx="533400" cy="533400"/>
          </a:xfrm>
          <a:prstGeom prst="rect">
            <a:avLst/>
          </a:prstGeom>
        </p:spPr>
      </p:pic>
      <p:pic>
        <p:nvPicPr>
          <p:cNvPr id="9" name="Graphic 8">
            <a:extLst>
              <a:ext uri="{FF2B5EF4-FFF2-40B4-BE49-F238E27FC236}">
                <a16:creationId xmlns:a16="http://schemas.microsoft.com/office/drawing/2014/main" id="{DAAD37CC-26F5-A000-B48C-A11E44013152}"/>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6381853" y="3854391"/>
            <a:ext cx="533400" cy="533400"/>
          </a:xfrm>
          <a:prstGeom prst="rect">
            <a:avLst/>
          </a:prstGeom>
        </p:spPr>
      </p:pic>
    </p:spTree>
    <p:extLst>
      <p:ext uri="{BB962C8B-B14F-4D97-AF65-F5344CB8AC3E}">
        <p14:creationId xmlns:p14="http://schemas.microsoft.com/office/powerpoint/2010/main" val="1680983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390C4D1F-1D1C-D755-948D-0F23F38CE2D5}"/>
              </a:ext>
            </a:extLst>
          </p:cNvPr>
          <p:cNvSpPr/>
          <p:nvPr/>
        </p:nvSpPr>
        <p:spPr>
          <a:xfrm>
            <a:off x="377706" y="1599453"/>
            <a:ext cx="5563205" cy="343182"/>
          </a:xfrm>
          <a:prstGeom prst="rect">
            <a:avLst/>
          </a:prstGeom>
          <a:solidFill>
            <a:srgbClr val="001C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a:extLst>
              <a:ext uri="{FF2B5EF4-FFF2-40B4-BE49-F238E27FC236}">
                <a16:creationId xmlns:a16="http://schemas.microsoft.com/office/drawing/2014/main" id="{5829C764-3DA3-0EEB-0125-E6E39A80C5C6}"/>
              </a:ext>
            </a:extLst>
          </p:cNvPr>
          <p:cNvSpPr/>
          <p:nvPr/>
        </p:nvSpPr>
        <p:spPr>
          <a:xfrm>
            <a:off x="6251089" y="1599453"/>
            <a:ext cx="5563205" cy="343182"/>
          </a:xfrm>
          <a:prstGeom prst="rect">
            <a:avLst/>
          </a:prstGeom>
          <a:solidFill>
            <a:srgbClr val="001C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ounded Rectangle 16">
            <a:extLst>
              <a:ext uri="{FF2B5EF4-FFF2-40B4-BE49-F238E27FC236}">
                <a16:creationId xmlns:a16="http://schemas.microsoft.com/office/drawing/2014/main" id="{76D0FDC3-D504-8F8E-5408-9B0A81F2B1A6}"/>
              </a:ext>
            </a:extLst>
          </p:cNvPr>
          <p:cNvSpPr/>
          <p:nvPr/>
        </p:nvSpPr>
        <p:spPr>
          <a:xfrm>
            <a:off x="7670800" y="282944"/>
            <a:ext cx="1016000" cy="350865"/>
          </a:xfrm>
          <a:prstGeom prst="roundRect">
            <a:avLst/>
          </a:prstGeom>
          <a:solidFill>
            <a:schemeClr val="bg2">
              <a:lumMod val="90000"/>
            </a:schemeClr>
          </a:solidFill>
          <a:ln>
            <a:noFill/>
          </a:ln>
        </p:spPr>
        <p:txBody>
          <a:bodyPr wrap="square" lIns="0" tIns="45720" rIns="0" bIns="27432" rtlCol="0" anchor="b" anchorCtr="0">
            <a:noAutofit/>
          </a:bodyPr>
          <a:lstStyle/>
          <a:p>
            <a:pPr algn="ctr">
              <a:lnSpc>
                <a:spcPct val="80000"/>
              </a:lnSpc>
            </a:pPr>
            <a:r>
              <a:rPr lang="en-US" sz="900" b="1">
                <a:solidFill>
                  <a:schemeClr val="accent3"/>
                </a:solidFill>
              </a:rPr>
              <a:t>Face-to-Face Meetings</a:t>
            </a:r>
          </a:p>
        </p:txBody>
      </p:sp>
      <p:sp>
        <p:nvSpPr>
          <p:cNvPr id="2" name="Title 1">
            <a:extLst>
              <a:ext uri="{FF2B5EF4-FFF2-40B4-BE49-F238E27FC236}">
                <a16:creationId xmlns:a16="http://schemas.microsoft.com/office/drawing/2014/main" id="{76D3B286-2EA1-3A47-FAC0-441F6492697A}"/>
              </a:ext>
            </a:extLst>
          </p:cNvPr>
          <p:cNvSpPr>
            <a:spLocks noGrp="1"/>
          </p:cNvSpPr>
          <p:nvPr>
            <p:ph type="title"/>
          </p:nvPr>
        </p:nvSpPr>
        <p:spPr>
          <a:xfrm>
            <a:off x="323997" y="611192"/>
            <a:ext cx="10548781" cy="1276350"/>
          </a:xfrm>
        </p:spPr>
        <p:txBody>
          <a:bodyPr/>
          <a:lstStyle/>
          <a:p>
            <a:r>
              <a:rPr lang="en-US"/>
              <a:t>Top tips on delivering engaging face-to-face meetings</a:t>
            </a:r>
            <a:endParaRPr lang="en-AR"/>
          </a:p>
        </p:txBody>
      </p:sp>
      <p:sp>
        <p:nvSpPr>
          <p:cNvPr id="5" name="Slide Number Placeholder 4">
            <a:extLst>
              <a:ext uri="{FF2B5EF4-FFF2-40B4-BE49-F238E27FC236}">
                <a16:creationId xmlns:a16="http://schemas.microsoft.com/office/drawing/2014/main" id="{1F9A7F52-9D32-F029-8FF9-E4510F681DC1}"/>
              </a:ext>
            </a:extLst>
          </p:cNvPr>
          <p:cNvSpPr>
            <a:spLocks noGrp="1"/>
          </p:cNvSpPr>
          <p:nvPr>
            <p:ph type="sldNum" sz="quarter" idx="12"/>
          </p:nvPr>
        </p:nvSpPr>
        <p:spPr/>
        <p:txBody>
          <a:bodyPr/>
          <a:lstStyle/>
          <a:p>
            <a:fld id="{A31C51CB-94C2-40E2-B070-08CEE3D6A386}" type="slidenum">
              <a:rPr lang="en-GB" smtClean="0"/>
              <a:t>7</a:t>
            </a:fld>
            <a:endParaRPr lang="en-GB"/>
          </a:p>
        </p:txBody>
      </p:sp>
      <p:sp>
        <p:nvSpPr>
          <p:cNvPr id="12" name="Rounded Rectangle 13">
            <a:extLst>
              <a:ext uri="{FF2B5EF4-FFF2-40B4-BE49-F238E27FC236}">
                <a16:creationId xmlns:a16="http://schemas.microsoft.com/office/drawing/2014/main" id="{49E253D0-2A09-2E6E-E700-1513EB806C1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13" name="Rounded Rectangle 14">
            <a:extLst>
              <a:ext uri="{FF2B5EF4-FFF2-40B4-BE49-F238E27FC236}">
                <a16:creationId xmlns:a16="http://schemas.microsoft.com/office/drawing/2014/main" id="{DB496B9B-7DDA-E10C-9B4E-D715C8FC787B}"/>
              </a:ext>
            </a:extLst>
          </p:cNvPr>
          <p:cNvSpPr/>
          <p:nvPr/>
        </p:nvSpPr>
        <p:spPr>
          <a:xfrm>
            <a:off x="870929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Pre-meeting</a:t>
            </a:r>
          </a:p>
          <a:p>
            <a:pPr algn="ctr">
              <a:lnSpc>
                <a:spcPct val="80000"/>
              </a:lnSpc>
            </a:pPr>
            <a:r>
              <a:rPr lang="en-US" sz="1050">
                <a:solidFill>
                  <a:schemeClr val="bg1">
                    <a:alpha val="59000"/>
                  </a:schemeClr>
                </a:solidFill>
              </a:rPr>
              <a:t>materials</a:t>
            </a:r>
          </a:p>
        </p:txBody>
      </p:sp>
      <p:sp>
        <p:nvSpPr>
          <p:cNvPr id="14" name="Rounded Rectangle 15">
            <a:extLst>
              <a:ext uri="{FF2B5EF4-FFF2-40B4-BE49-F238E27FC236}">
                <a16:creationId xmlns:a16="http://schemas.microsoft.com/office/drawing/2014/main" id="{7583DB67-A02E-A632-9490-25A69A88449D}"/>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15" name="Rounded Rectangle 16">
            <a:extLst>
              <a:ext uri="{FF2B5EF4-FFF2-40B4-BE49-F238E27FC236}">
                <a16:creationId xmlns:a16="http://schemas.microsoft.com/office/drawing/2014/main" id="{5E0E5F41-B538-0848-0A70-C0E33CCF42C0}"/>
              </a:ext>
            </a:extLst>
          </p:cNvPr>
          <p:cNvSpPr/>
          <p:nvPr/>
        </p:nvSpPr>
        <p:spPr>
          <a:xfrm>
            <a:off x="5186473"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Planning your </a:t>
            </a:r>
          </a:p>
          <a:p>
            <a:pPr algn="ctr">
              <a:lnSpc>
                <a:spcPct val="80000"/>
              </a:lnSpc>
            </a:pPr>
            <a:r>
              <a:rPr lang="en-US" sz="1050" b="1">
                <a:solidFill>
                  <a:schemeClr val="bg1"/>
                </a:solidFill>
              </a:rPr>
              <a:t>meeting</a:t>
            </a:r>
          </a:p>
        </p:txBody>
      </p:sp>
      <p:sp>
        <p:nvSpPr>
          <p:cNvPr id="16" name="Rounded Rectangle 17">
            <a:extLst>
              <a:ext uri="{FF2B5EF4-FFF2-40B4-BE49-F238E27FC236}">
                <a16:creationId xmlns:a16="http://schemas.microsoft.com/office/drawing/2014/main" id="{6B645A22-D289-C622-848B-96C2C7A9B335}"/>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7" name="Rounded Rectangle 16">
            <a:extLst>
              <a:ext uri="{FF2B5EF4-FFF2-40B4-BE49-F238E27FC236}">
                <a16:creationId xmlns:a16="http://schemas.microsoft.com/office/drawing/2014/main" id="{97E64642-F105-9AAE-1D4A-10396DFB9C0A}"/>
              </a:ext>
            </a:extLst>
          </p:cNvPr>
          <p:cNvSpPr/>
          <p:nvPr/>
        </p:nvSpPr>
        <p:spPr>
          <a:xfrm>
            <a:off x="6261100" y="-5996"/>
            <a:ext cx="14096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Milestones planner</a:t>
            </a:r>
          </a:p>
        </p:txBody>
      </p:sp>
      <p:sp>
        <p:nvSpPr>
          <p:cNvPr id="18" name="Rounded Rectangle 16">
            <a:extLst>
              <a:ext uri="{FF2B5EF4-FFF2-40B4-BE49-F238E27FC236}">
                <a16:creationId xmlns:a16="http://schemas.microsoft.com/office/drawing/2014/main" id="{1C990CF4-5990-B981-395E-9C6BAE02A41B}"/>
              </a:ext>
            </a:extLst>
          </p:cNvPr>
          <p:cNvSpPr/>
          <p:nvPr/>
        </p:nvSpPr>
        <p:spPr>
          <a:xfrm>
            <a:off x="7670800" y="-5996"/>
            <a:ext cx="101600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rgbClr val="1B59B5"/>
                </a:solidFill>
              </a:rPr>
              <a:t>Top Tips</a:t>
            </a:r>
          </a:p>
        </p:txBody>
      </p:sp>
      <p:cxnSp>
        <p:nvCxnSpPr>
          <p:cNvPr id="19" name="Straight Connector 18">
            <a:extLst>
              <a:ext uri="{FF2B5EF4-FFF2-40B4-BE49-F238E27FC236}">
                <a16:creationId xmlns:a16="http://schemas.microsoft.com/office/drawing/2014/main" id="{D557F1E9-93B0-117E-D3BF-B498C93289E9}"/>
              </a:ext>
            </a:extLst>
          </p:cNvPr>
          <p:cNvCxnSpPr/>
          <p:nvPr/>
        </p:nvCxnSpPr>
        <p:spPr>
          <a:xfrm>
            <a:off x="7670800" y="38100"/>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4FF1F97-F5B9-8986-BB17-F18D1D2F9D34}"/>
              </a:ext>
            </a:extLst>
          </p:cNvPr>
          <p:cNvSpPr txBox="1"/>
          <p:nvPr/>
        </p:nvSpPr>
        <p:spPr>
          <a:xfrm>
            <a:off x="1251934" y="2125533"/>
            <a:ext cx="4599206" cy="492443"/>
          </a:xfrm>
          <a:prstGeom prst="rect">
            <a:avLst/>
          </a:prstGeom>
          <a:noFill/>
        </p:spPr>
        <p:txBody>
          <a:bodyPr wrap="square" lIns="0" tIns="0" rIns="0" bIns="0" rtlCol="0" anchor="ctr">
            <a:spAutoFit/>
          </a:bodyPr>
          <a:lstStyle/>
          <a:p>
            <a:pPr algn="l"/>
            <a:r>
              <a:rPr lang="en-GB" sz="1600" b="1">
                <a:solidFill>
                  <a:schemeClr val="accent2"/>
                </a:solidFill>
              </a:rPr>
              <a:t>Keep slides simple</a:t>
            </a:r>
            <a:r>
              <a:rPr lang="en-GB" sz="1600">
                <a:solidFill>
                  <a:schemeClr val="accent2"/>
                </a:solidFill>
              </a:rPr>
              <a:t> </a:t>
            </a:r>
            <a:r>
              <a:rPr lang="en-GB" sz="1600"/>
              <a:t>– don’t overstimulate and keep text and complex information to a minimum</a:t>
            </a:r>
          </a:p>
        </p:txBody>
      </p:sp>
      <p:sp>
        <p:nvSpPr>
          <p:cNvPr id="30" name="TextBox 29">
            <a:extLst>
              <a:ext uri="{FF2B5EF4-FFF2-40B4-BE49-F238E27FC236}">
                <a16:creationId xmlns:a16="http://schemas.microsoft.com/office/drawing/2014/main" id="{683A3EB7-4F70-80A5-B1EC-85BC17FF6B14}"/>
              </a:ext>
            </a:extLst>
          </p:cNvPr>
          <p:cNvSpPr txBox="1"/>
          <p:nvPr/>
        </p:nvSpPr>
        <p:spPr>
          <a:xfrm>
            <a:off x="7079330" y="3015386"/>
            <a:ext cx="4599205" cy="492443"/>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Make eye contact </a:t>
            </a:r>
            <a:r>
              <a:rPr lang="en-GB" b="0"/>
              <a:t>–</a:t>
            </a:r>
            <a:r>
              <a:rPr lang="en-GB"/>
              <a:t> </a:t>
            </a:r>
            <a:r>
              <a:rPr lang="en-GB" b="0"/>
              <a:t>look into the camera whenever possible</a:t>
            </a:r>
          </a:p>
        </p:txBody>
      </p:sp>
      <p:sp>
        <p:nvSpPr>
          <p:cNvPr id="31" name="TextBox 30">
            <a:extLst>
              <a:ext uri="{FF2B5EF4-FFF2-40B4-BE49-F238E27FC236}">
                <a16:creationId xmlns:a16="http://schemas.microsoft.com/office/drawing/2014/main" id="{260D3F06-159A-7EE8-CE8D-D6D0BCFEF90A}"/>
              </a:ext>
            </a:extLst>
          </p:cNvPr>
          <p:cNvSpPr txBox="1"/>
          <p:nvPr/>
        </p:nvSpPr>
        <p:spPr>
          <a:xfrm>
            <a:off x="7079330" y="3868202"/>
            <a:ext cx="4599205"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Regularly pause </a:t>
            </a:r>
            <a:r>
              <a:rPr lang="en-GB" b="0"/>
              <a:t>–</a:t>
            </a:r>
            <a:r>
              <a:rPr lang="en-GB"/>
              <a:t> </a:t>
            </a:r>
            <a:r>
              <a:rPr lang="en-GB" b="0"/>
              <a:t>moments of silence for digestion are helpful to allow your audience to take in the information</a:t>
            </a:r>
          </a:p>
        </p:txBody>
      </p:sp>
      <p:sp>
        <p:nvSpPr>
          <p:cNvPr id="32" name="TextBox 31">
            <a:extLst>
              <a:ext uri="{FF2B5EF4-FFF2-40B4-BE49-F238E27FC236}">
                <a16:creationId xmlns:a16="http://schemas.microsoft.com/office/drawing/2014/main" id="{7E927FA9-004B-37D0-5089-1B709E62C20E}"/>
              </a:ext>
            </a:extLst>
          </p:cNvPr>
          <p:cNvSpPr txBox="1"/>
          <p:nvPr/>
        </p:nvSpPr>
        <p:spPr>
          <a:xfrm>
            <a:off x="1251934" y="3868202"/>
            <a:ext cx="4599206" cy="984885"/>
          </a:xfrm>
          <a:prstGeom prst="rect">
            <a:avLst/>
          </a:prstGeom>
          <a:noFill/>
        </p:spPr>
        <p:txBody>
          <a:bodyPr wrap="square" lIns="0" tIns="0" rIns="0" bIns="0" rtlCol="0" anchor="ctr">
            <a:spAutoFit/>
          </a:bodyPr>
          <a:lstStyle>
            <a:defPPr>
              <a:defRPr lang="en-US"/>
            </a:defPPr>
            <a:lvl1pPr>
              <a:defRPr sz="1600" b="1"/>
            </a:lvl1pPr>
          </a:lstStyle>
          <a:p>
            <a:r>
              <a:rPr lang="en-GB" dirty="0">
                <a:solidFill>
                  <a:schemeClr val="accent2"/>
                </a:solidFill>
              </a:rPr>
              <a:t>Discussions</a:t>
            </a:r>
            <a:r>
              <a:rPr lang="en-GB" b="0" dirty="0"/>
              <a:t>– include discussion breaks between session topics to invite people to ask questions. Repeat the question to help ensure that everyone heard the question </a:t>
            </a:r>
          </a:p>
        </p:txBody>
      </p:sp>
      <p:sp>
        <p:nvSpPr>
          <p:cNvPr id="33" name="TextBox 32">
            <a:extLst>
              <a:ext uri="{FF2B5EF4-FFF2-40B4-BE49-F238E27FC236}">
                <a16:creationId xmlns:a16="http://schemas.microsoft.com/office/drawing/2014/main" id="{05D40EDD-6F18-9B2B-4859-3EA7DE972E33}"/>
              </a:ext>
            </a:extLst>
          </p:cNvPr>
          <p:cNvSpPr txBox="1"/>
          <p:nvPr/>
        </p:nvSpPr>
        <p:spPr>
          <a:xfrm>
            <a:off x="1251934" y="3015386"/>
            <a:ext cx="4599206" cy="492443"/>
          </a:xfrm>
          <a:prstGeom prst="rect">
            <a:avLst/>
          </a:prstGeom>
          <a:noFill/>
        </p:spPr>
        <p:txBody>
          <a:bodyPr wrap="square" lIns="0" tIns="0" rIns="0" bIns="0" rtlCol="0" anchor="ctr">
            <a:spAutoFit/>
          </a:bodyPr>
          <a:lstStyle>
            <a:defPPr>
              <a:defRPr lang="en-US"/>
            </a:defPPr>
            <a:lvl1pPr>
              <a:defRPr sz="1600" b="1"/>
            </a:lvl1pPr>
          </a:lstStyle>
          <a:p>
            <a:r>
              <a:rPr lang="en-GB" dirty="0">
                <a:solidFill>
                  <a:schemeClr val="accent2"/>
                </a:solidFill>
              </a:rPr>
              <a:t>Use polls </a:t>
            </a:r>
            <a:r>
              <a:rPr lang="en-GB" b="0" dirty="0"/>
              <a:t>–</a:t>
            </a:r>
            <a:r>
              <a:rPr lang="en-GB" dirty="0"/>
              <a:t> </a:t>
            </a:r>
            <a:r>
              <a:rPr lang="en-GB" b="0" dirty="0"/>
              <a:t>engage the audience from the start with a question, and re-use throughout</a:t>
            </a:r>
          </a:p>
        </p:txBody>
      </p:sp>
      <p:sp>
        <p:nvSpPr>
          <p:cNvPr id="34" name="TextBox 33">
            <a:extLst>
              <a:ext uri="{FF2B5EF4-FFF2-40B4-BE49-F238E27FC236}">
                <a16:creationId xmlns:a16="http://schemas.microsoft.com/office/drawing/2014/main" id="{A5C348C9-E848-E141-79AD-10410F67E05E}"/>
              </a:ext>
            </a:extLst>
          </p:cNvPr>
          <p:cNvSpPr txBox="1"/>
          <p:nvPr/>
        </p:nvSpPr>
        <p:spPr>
          <a:xfrm>
            <a:off x="7079329" y="2125533"/>
            <a:ext cx="4808401"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Body language</a:t>
            </a:r>
            <a:r>
              <a:rPr lang="en-GB"/>
              <a:t> </a:t>
            </a:r>
            <a:r>
              <a:rPr lang="en-GB" b="0"/>
              <a:t>–</a:t>
            </a:r>
            <a:r>
              <a:rPr lang="en-GB"/>
              <a:t> </a:t>
            </a:r>
            <a:r>
              <a:rPr lang="en-GB" b="0"/>
              <a:t>when you are talking, make sure you face the audience. Use your hands and move around when speaking to make it engaging</a:t>
            </a:r>
          </a:p>
        </p:txBody>
      </p:sp>
      <p:sp>
        <p:nvSpPr>
          <p:cNvPr id="35" name="TextBox 34">
            <a:extLst>
              <a:ext uri="{FF2B5EF4-FFF2-40B4-BE49-F238E27FC236}">
                <a16:creationId xmlns:a16="http://schemas.microsoft.com/office/drawing/2014/main" id="{0CFF8D02-F626-C93B-65C6-B4C8E958EB7B}"/>
              </a:ext>
            </a:extLst>
          </p:cNvPr>
          <p:cNvSpPr txBox="1"/>
          <p:nvPr/>
        </p:nvSpPr>
        <p:spPr>
          <a:xfrm>
            <a:off x="1251934" y="4861251"/>
            <a:ext cx="4599206" cy="738664"/>
          </a:xfrm>
          <a:prstGeom prst="rect">
            <a:avLst/>
          </a:prstGeom>
          <a:noFill/>
        </p:spPr>
        <p:txBody>
          <a:bodyPr wrap="square" lIns="0" tIns="0" rIns="0" bIns="0" rtlCol="0" anchor="ctr">
            <a:spAutoFit/>
          </a:bodyPr>
          <a:lstStyle>
            <a:defPPr>
              <a:defRPr lang="en-US"/>
            </a:defPPr>
            <a:lvl1pPr>
              <a:defRPr sz="1600" b="1"/>
            </a:lvl1pPr>
          </a:lstStyle>
          <a:p>
            <a:r>
              <a:rPr lang="en-GB">
                <a:solidFill>
                  <a:schemeClr val="accent2"/>
                </a:solidFill>
              </a:rPr>
              <a:t>Ask rhetorical questions </a:t>
            </a:r>
            <a:r>
              <a:rPr lang="en-GB" b="0"/>
              <a:t>–</a:t>
            </a:r>
            <a:r>
              <a:rPr lang="en-GB"/>
              <a:t> </a:t>
            </a:r>
            <a:r>
              <a:rPr lang="en-GB" b="0"/>
              <a:t>get the attendees thinking about the content. Writing the answer in their notes will make them less passive</a:t>
            </a:r>
          </a:p>
        </p:txBody>
      </p:sp>
      <p:sp>
        <p:nvSpPr>
          <p:cNvPr id="36" name="TextBox 35">
            <a:extLst>
              <a:ext uri="{FF2B5EF4-FFF2-40B4-BE49-F238E27FC236}">
                <a16:creationId xmlns:a16="http://schemas.microsoft.com/office/drawing/2014/main" id="{9B41CD88-5D1F-C497-2BEF-72373486DE34}"/>
              </a:ext>
            </a:extLst>
          </p:cNvPr>
          <p:cNvSpPr txBox="1"/>
          <p:nvPr/>
        </p:nvSpPr>
        <p:spPr>
          <a:xfrm>
            <a:off x="377706" y="1642544"/>
            <a:ext cx="5538053" cy="246221"/>
          </a:xfrm>
          <a:prstGeom prst="rect">
            <a:avLst/>
          </a:prstGeom>
          <a:noFill/>
        </p:spPr>
        <p:txBody>
          <a:bodyPr wrap="square" lIns="0" tIns="0" rIns="0" bIns="0" rtlCol="0" anchor="ctr">
            <a:spAutoFit/>
          </a:bodyPr>
          <a:lstStyle/>
          <a:p>
            <a:pPr algn="ctr"/>
            <a:r>
              <a:rPr lang="en-GB" sz="1600" b="1" spc="70">
                <a:solidFill>
                  <a:schemeClr val="bg1"/>
                </a:solidFill>
              </a:rPr>
              <a:t>CONTENT AND MEETING PLANNING</a:t>
            </a:r>
          </a:p>
        </p:txBody>
      </p:sp>
      <p:sp>
        <p:nvSpPr>
          <p:cNvPr id="37" name="TextBox 36">
            <a:extLst>
              <a:ext uri="{FF2B5EF4-FFF2-40B4-BE49-F238E27FC236}">
                <a16:creationId xmlns:a16="http://schemas.microsoft.com/office/drawing/2014/main" id="{AEE6F491-2F2A-FCB7-D20E-0C8B133BA1D1}"/>
              </a:ext>
            </a:extLst>
          </p:cNvPr>
          <p:cNvSpPr txBox="1"/>
          <p:nvPr/>
        </p:nvSpPr>
        <p:spPr>
          <a:xfrm>
            <a:off x="6247967" y="1662015"/>
            <a:ext cx="5538053" cy="246221"/>
          </a:xfrm>
          <a:prstGeom prst="rect">
            <a:avLst/>
          </a:prstGeom>
          <a:noFill/>
        </p:spPr>
        <p:txBody>
          <a:bodyPr wrap="square" lIns="0" tIns="0" rIns="0" bIns="0" rtlCol="0" anchor="ctr">
            <a:spAutoFit/>
          </a:bodyPr>
          <a:lstStyle/>
          <a:p>
            <a:pPr algn="ctr"/>
            <a:r>
              <a:rPr lang="en-GB" sz="1600" b="1" spc="70">
                <a:solidFill>
                  <a:schemeClr val="bg1"/>
                </a:solidFill>
              </a:rPr>
              <a:t>TRAINER PREPARATION AND PRESENTATION</a:t>
            </a:r>
          </a:p>
        </p:txBody>
      </p:sp>
      <p:cxnSp>
        <p:nvCxnSpPr>
          <p:cNvPr id="75" name="Straight Connector 74">
            <a:extLst>
              <a:ext uri="{FF2B5EF4-FFF2-40B4-BE49-F238E27FC236}">
                <a16:creationId xmlns:a16="http://schemas.microsoft.com/office/drawing/2014/main" id="{17F3B173-228A-6677-2CDE-16804EBFF481}"/>
              </a:ext>
            </a:extLst>
          </p:cNvPr>
          <p:cNvCxnSpPr>
            <a:cxnSpLocks/>
          </p:cNvCxnSpPr>
          <p:nvPr/>
        </p:nvCxnSpPr>
        <p:spPr>
          <a:xfrm>
            <a:off x="6083424" y="1604658"/>
            <a:ext cx="0" cy="42976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Chevron 7">
            <a:extLst>
              <a:ext uri="{FF2B5EF4-FFF2-40B4-BE49-F238E27FC236}">
                <a16:creationId xmlns:a16="http://schemas.microsoft.com/office/drawing/2014/main" id="{6130A0AE-0D29-E36A-AC33-DC630290096B}"/>
              </a:ext>
            </a:extLst>
          </p:cNvPr>
          <p:cNvSpPr/>
          <p:nvPr/>
        </p:nvSpPr>
        <p:spPr>
          <a:xfrm rot="5400000">
            <a:off x="8142569" y="252131"/>
            <a:ext cx="65469" cy="85718"/>
          </a:xfrm>
          <a:prstGeom prst="chevron">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sp>
        <p:nvSpPr>
          <p:cNvPr id="9" name="Rectangle 8">
            <a:hlinkClick r:id="rId2" action="ppaction://hlinksldjump"/>
            <a:extLst>
              <a:ext uri="{FF2B5EF4-FFF2-40B4-BE49-F238E27FC236}">
                <a16:creationId xmlns:a16="http://schemas.microsoft.com/office/drawing/2014/main" id="{759B31F9-D99F-21FA-2387-921F8448851D}"/>
              </a:ext>
            </a:extLst>
          </p:cNvPr>
          <p:cNvSpPr/>
          <p:nvPr/>
        </p:nvSpPr>
        <p:spPr>
          <a:xfrm>
            <a:off x="5186473"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0" name="Rectangle 9">
            <a:hlinkClick r:id="rId3" action="ppaction://hlinksldjump"/>
            <a:extLst>
              <a:ext uri="{FF2B5EF4-FFF2-40B4-BE49-F238E27FC236}">
                <a16:creationId xmlns:a16="http://schemas.microsoft.com/office/drawing/2014/main" id="{326394B6-5D9A-27CB-F903-F1C32C1E54F5}"/>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1" name="Rectangle 10">
            <a:hlinkClick r:id="rId4" action="ppaction://hlinksldjump"/>
            <a:extLst>
              <a:ext uri="{FF2B5EF4-FFF2-40B4-BE49-F238E27FC236}">
                <a16:creationId xmlns:a16="http://schemas.microsoft.com/office/drawing/2014/main" id="{864C0E9E-745F-0352-5711-F99FF8BFA6C9}"/>
              </a:ext>
            </a:extLst>
          </p:cNvPr>
          <p:cNvSpPr/>
          <p:nvPr/>
        </p:nvSpPr>
        <p:spPr>
          <a:xfrm>
            <a:off x="6256161" y="-165808"/>
            <a:ext cx="1409698"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5" action="ppaction://hlinksldjump"/>
            <a:extLst>
              <a:ext uri="{FF2B5EF4-FFF2-40B4-BE49-F238E27FC236}">
                <a16:creationId xmlns:a16="http://schemas.microsoft.com/office/drawing/2014/main" id="{54C5911C-CB02-69EB-154A-58AAC1EB22AD}"/>
              </a:ext>
            </a:extLst>
          </p:cNvPr>
          <p:cNvSpPr/>
          <p:nvPr/>
        </p:nvSpPr>
        <p:spPr>
          <a:xfrm>
            <a:off x="7680012" y="-165808"/>
            <a:ext cx="1005053"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3" name="Graphic 2">
            <a:extLst>
              <a:ext uri="{FF2B5EF4-FFF2-40B4-BE49-F238E27FC236}">
                <a16:creationId xmlns:a16="http://schemas.microsoft.com/office/drawing/2014/main" id="{7118D1F1-C85A-A3FE-E209-C6CFCEDD2AB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27671" y="2125533"/>
            <a:ext cx="533400" cy="533400"/>
          </a:xfrm>
          <a:prstGeom prst="rect">
            <a:avLst/>
          </a:prstGeom>
        </p:spPr>
      </p:pic>
      <p:pic>
        <p:nvPicPr>
          <p:cNvPr id="6" name="Graphic 5">
            <a:extLst>
              <a:ext uri="{FF2B5EF4-FFF2-40B4-BE49-F238E27FC236}">
                <a16:creationId xmlns:a16="http://schemas.microsoft.com/office/drawing/2014/main" id="{9DB68F2A-D1A0-D00E-9AF3-98AD586FB72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27671" y="3868202"/>
            <a:ext cx="533400" cy="533400"/>
          </a:xfrm>
          <a:prstGeom prst="rect">
            <a:avLst/>
          </a:prstGeom>
        </p:spPr>
      </p:pic>
      <p:pic>
        <p:nvPicPr>
          <p:cNvPr id="22" name="Graphic 21">
            <a:extLst>
              <a:ext uri="{FF2B5EF4-FFF2-40B4-BE49-F238E27FC236}">
                <a16:creationId xmlns:a16="http://schemas.microsoft.com/office/drawing/2014/main" id="{B580E2D4-8BAD-6A96-942E-85B5C6AB79F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27671" y="3015386"/>
            <a:ext cx="533400" cy="533400"/>
          </a:xfrm>
          <a:prstGeom prst="rect">
            <a:avLst/>
          </a:prstGeom>
        </p:spPr>
      </p:pic>
      <p:pic>
        <p:nvPicPr>
          <p:cNvPr id="23" name="Graphic 22">
            <a:extLst>
              <a:ext uri="{FF2B5EF4-FFF2-40B4-BE49-F238E27FC236}">
                <a16:creationId xmlns:a16="http://schemas.microsoft.com/office/drawing/2014/main" id="{B8E09929-D588-13EF-A499-A885D5F1FBED}"/>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379451" y="3015386"/>
            <a:ext cx="533400" cy="533400"/>
          </a:xfrm>
          <a:prstGeom prst="rect">
            <a:avLst/>
          </a:prstGeom>
        </p:spPr>
      </p:pic>
      <p:pic>
        <p:nvPicPr>
          <p:cNvPr id="24" name="Graphic 23">
            <a:extLst>
              <a:ext uri="{FF2B5EF4-FFF2-40B4-BE49-F238E27FC236}">
                <a16:creationId xmlns:a16="http://schemas.microsoft.com/office/drawing/2014/main" id="{FF31ED81-E3B2-B407-005E-6B1EECA95BF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27671" y="4861251"/>
            <a:ext cx="533400" cy="533400"/>
          </a:xfrm>
          <a:prstGeom prst="rect">
            <a:avLst/>
          </a:prstGeom>
        </p:spPr>
      </p:pic>
      <p:sp>
        <p:nvSpPr>
          <p:cNvPr id="27" name="Rectangle 26">
            <a:hlinkClick r:id="rId16" action="ppaction://hlinksldjump"/>
            <a:extLst>
              <a:ext uri="{FF2B5EF4-FFF2-40B4-BE49-F238E27FC236}">
                <a16:creationId xmlns:a16="http://schemas.microsoft.com/office/drawing/2014/main" id="{F105A956-95AC-087C-D652-B35DAFCCE324}"/>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pic>
        <p:nvPicPr>
          <p:cNvPr id="4" name="Graphic 3">
            <a:extLst>
              <a:ext uri="{FF2B5EF4-FFF2-40B4-BE49-F238E27FC236}">
                <a16:creationId xmlns:a16="http://schemas.microsoft.com/office/drawing/2014/main" id="{AB3FEB0D-C677-7892-2962-29C3A4585BB8}"/>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379451" y="2130141"/>
            <a:ext cx="533400" cy="533400"/>
          </a:xfrm>
          <a:prstGeom prst="rect">
            <a:avLst/>
          </a:prstGeom>
        </p:spPr>
      </p:pic>
      <p:pic>
        <p:nvPicPr>
          <p:cNvPr id="20" name="Graphic 19">
            <a:extLst>
              <a:ext uri="{FF2B5EF4-FFF2-40B4-BE49-F238E27FC236}">
                <a16:creationId xmlns:a16="http://schemas.microsoft.com/office/drawing/2014/main" id="{EC2434B6-CA33-5BDF-0254-5AD1F7BBD534}"/>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6381853" y="3854391"/>
            <a:ext cx="533400" cy="533400"/>
          </a:xfrm>
          <a:prstGeom prst="rect">
            <a:avLst/>
          </a:prstGeom>
        </p:spPr>
      </p:pic>
    </p:spTree>
    <p:extLst>
      <p:ext uri="{BB962C8B-B14F-4D97-AF65-F5344CB8AC3E}">
        <p14:creationId xmlns:p14="http://schemas.microsoft.com/office/powerpoint/2010/main" val="48948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D60FD-D392-7C81-3CFA-DF1799295570}"/>
              </a:ext>
            </a:extLst>
          </p:cNvPr>
          <p:cNvSpPr>
            <a:spLocks noGrp="1"/>
          </p:cNvSpPr>
          <p:nvPr>
            <p:ph type="ctrTitle"/>
          </p:nvPr>
        </p:nvSpPr>
        <p:spPr/>
        <p:txBody>
          <a:bodyPr/>
          <a:lstStyle/>
          <a:p>
            <a:r>
              <a:rPr lang="en-GB"/>
              <a:t>2. </a:t>
            </a:r>
            <a:r>
              <a:rPr lang="en-AR"/>
              <a:t>Pre-meeting materials</a:t>
            </a:r>
          </a:p>
        </p:txBody>
      </p:sp>
      <p:sp>
        <p:nvSpPr>
          <p:cNvPr id="3" name="Subtitle 2">
            <a:extLst>
              <a:ext uri="{FF2B5EF4-FFF2-40B4-BE49-F238E27FC236}">
                <a16:creationId xmlns:a16="http://schemas.microsoft.com/office/drawing/2014/main" id="{5348B180-36BD-490F-CF05-3B239910C548}"/>
              </a:ext>
            </a:extLst>
          </p:cNvPr>
          <p:cNvSpPr>
            <a:spLocks noGrp="1"/>
          </p:cNvSpPr>
          <p:nvPr>
            <p:ph type="subTitle" idx="4294967295"/>
          </p:nvPr>
        </p:nvSpPr>
        <p:spPr>
          <a:xfrm>
            <a:off x="3428490" y="3018813"/>
            <a:ext cx="5493441" cy="2310833"/>
          </a:xfrm>
        </p:spPr>
        <p:txBody>
          <a:bodyPr/>
          <a:lstStyle/>
          <a:p>
            <a:r>
              <a:rPr lang="en-US" sz="2000">
                <a:solidFill>
                  <a:schemeClr val="tx1">
                    <a:lumMod val="10000"/>
                    <a:lumOff val="90000"/>
                  </a:schemeClr>
                </a:solidFill>
              </a:rPr>
              <a:t>In this section you will find all the meeting materials you may need while planning your medical educational event. There is no need to use every item provided, you can select and amend whichever items you think will be useful.</a:t>
            </a:r>
          </a:p>
        </p:txBody>
      </p:sp>
      <p:sp>
        <p:nvSpPr>
          <p:cNvPr id="4" name="Subtitle 2">
            <a:extLst>
              <a:ext uri="{FF2B5EF4-FFF2-40B4-BE49-F238E27FC236}">
                <a16:creationId xmlns:a16="http://schemas.microsoft.com/office/drawing/2014/main" id="{AADEF68F-A811-5529-66C3-B917765FD57A}"/>
              </a:ext>
            </a:extLst>
          </p:cNvPr>
          <p:cNvSpPr txBox="1">
            <a:spLocks/>
          </p:cNvSpPr>
          <p:nvPr/>
        </p:nvSpPr>
        <p:spPr>
          <a:xfrm>
            <a:off x="3428490" y="2477289"/>
            <a:ext cx="3744913" cy="371705"/>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0"/>
              </a:spcBef>
              <a:buFont typeface="Arial" panose="020B0604020202020204" pitchFamily="34" charset="0"/>
              <a:buNone/>
              <a:defRPr sz="2200" kern="1200">
                <a:solidFill>
                  <a:schemeClr val="bg1"/>
                </a:solidFill>
                <a:latin typeface="+mn-lt"/>
                <a:ea typeface="+mn-ea"/>
                <a:cs typeface="+mn-cs"/>
              </a:defRPr>
            </a:lvl1pPr>
            <a:lvl2pPr marL="457200" indent="0" algn="ctr" defTabSz="914400" rtl="0" eaLnBrk="1" latinLnBrk="0" hangingPunct="1">
              <a:lnSpc>
                <a:spcPct val="95000"/>
              </a:lnSpc>
              <a:spcBef>
                <a:spcPts val="400"/>
              </a:spcBef>
              <a:buFont typeface="Arial" panose="020B0604020202020204" pitchFamily="34" charset="0"/>
              <a:buNone/>
              <a:defRPr sz="2000" kern="1200">
                <a:solidFill>
                  <a:schemeClr val="accent2"/>
                </a:solidFill>
                <a:latin typeface="+mn-lt"/>
                <a:ea typeface="+mn-ea"/>
                <a:cs typeface="+mn-cs"/>
              </a:defRPr>
            </a:lvl2pPr>
            <a:lvl3pPr marL="914400" indent="0" algn="ctr" defTabSz="914400" rtl="0" eaLnBrk="1" latinLnBrk="0" hangingPunct="1">
              <a:lnSpc>
                <a:spcPct val="95000"/>
              </a:lnSpc>
              <a:spcBef>
                <a:spcPts val="400"/>
              </a:spcBef>
              <a:buClrTx/>
              <a:buFont typeface="Arial" panose="020B0604020202020204" pitchFamily="34" charset="0"/>
              <a:buNone/>
              <a:defRPr sz="1800" kern="1200">
                <a:solidFill>
                  <a:schemeClr val="accent2"/>
                </a:solidFill>
                <a:latin typeface="+mn-lt"/>
                <a:ea typeface="+mn-ea"/>
                <a:cs typeface="+mn-cs"/>
              </a:defRPr>
            </a:lvl3pPr>
            <a:lvl4pPr marL="13716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4pPr>
            <a:lvl5pPr marL="1828800" indent="0" algn="ctr" defTabSz="914400" rtl="0" eaLnBrk="1" latinLnBrk="0" hangingPunct="1">
              <a:lnSpc>
                <a:spcPct val="95000"/>
              </a:lnSpc>
              <a:spcBef>
                <a:spcPts val="400"/>
              </a:spcBef>
              <a:buClrTx/>
              <a:buFont typeface="Arial" panose="020B0604020202020204" pitchFamily="34" charset="0"/>
              <a:buNone/>
              <a:defRPr sz="1600" kern="1200">
                <a:solidFill>
                  <a:schemeClr val="accent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a:t>Save-the-Date |  Invitation</a:t>
            </a:r>
            <a:endParaRPr lang="en-AR" sz="2000" b="1"/>
          </a:p>
        </p:txBody>
      </p:sp>
      <p:sp>
        <p:nvSpPr>
          <p:cNvPr id="5" name="Rounded Rectangle 13">
            <a:extLst>
              <a:ext uri="{FF2B5EF4-FFF2-40B4-BE49-F238E27FC236}">
                <a16:creationId xmlns:a16="http://schemas.microsoft.com/office/drawing/2014/main" id="{A8D99D8E-95AA-64C8-F7A5-1A50C6C6936A}"/>
              </a:ext>
            </a:extLst>
          </p:cNvPr>
          <p:cNvSpPr/>
          <p:nvPr/>
        </p:nvSpPr>
        <p:spPr>
          <a:xfrm>
            <a:off x="1059622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6" name="Rounded Rectangle 14">
            <a:extLst>
              <a:ext uri="{FF2B5EF4-FFF2-40B4-BE49-F238E27FC236}">
                <a16:creationId xmlns:a16="http://schemas.microsoft.com/office/drawing/2014/main" id="{2C554F7C-4854-3E35-E897-17BE3F9CD90A}"/>
              </a:ext>
            </a:extLst>
          </p:cNvPr>
          <p:cNvSpPr/>
          <p:nvPr/>
        </p:nvSpPr>
        <p:spPr>
          <a:xfrm>
            <a:off x="871898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Pre-meeting</a:t>
            </a:r>
          </a:p>
          <a:p>
            <a:pPr algn="ctr">
              <a:lnSpc>
                <a:spcPct val="80000"/>
              </a:lnSpc>
            </a:pPr>
            <a:r>
              <a:rPr lang="en-US" sz="1050" b="1">
                <a:solidFill>
                  <a:schemeClr val="bg1"/>
                </a:solidFill>
              </a:rPr>
              <a:t>materials</a:t>
            </a:r>
          </a:p>
        </p:txBody>
      </p:sp>
      <p:sp>
        <p:nvSpPr>
          <p:cNvPr id="7" name="Rounded Rectangle 15">
            <a:extLst>
              <a:ext uri="{FF2B5EF4-FFF2-40B4-BE49-F238E27FC236}">
                <a16:creationId xmlns:a16="http://schemas.microsoft.com/office/drawing/2014/main" id="{66482AF4-AD13-C56A-58A5-B3DAF6E0298A}"/>
              </a:ext>
            </a:extLst>
          </p:cNvPr>
          <p:cNvSpPr/>
          <p:nvPr/>
        </p:nvSpPr>
        <p:spPr>
          <a:xfrm>
            <a:off x="9657601"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8" name="Rounded Rectangle 16">
            <a:extLst>
              <a:ext uri="{FF2B5EF4-FFF2-40B4-BE49-F238E27FC236}">
                <a16:creationId xmlns:a16="http://schemas.microsoft.com/office/drawing/2014/main" id="{5CE6EDF6-A337-C58D-78A5-AEB91A767511}"/>
              </a:ext>
            </a:extLst>
          </p:cNvPr>
          <p:cNvSpPr/>
          <p:nvPr/>
        </p:nvSpPr>
        <p:spPr>
          <a:xfrm>
            <a:off x="7644355"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9" name="Rounded Rectangle 17">
            <a:extLst>
              <a:ext uri="{FF2B5EF4-FFF2-40B4-BE49-F238E27FC236}">
                <a16:creationId xmlns:a16="http://schemas.microsoft.com/office/drawing/2014/main" id="{39B3A2DF-61D6-B2F4-4F9D-97296ABB253B}"/>
              </a:ext>
            </a:extLst>
          </p:cNvPr>
          <p:cNvSpPr/>
          <p:nvPr/>
        </p:nvSpPr>
        <p:spPr>
          <a:xfrm>
            <a:off x="11534842"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0" name="Freeform 9">
            <a:hlinkClick r:id="" action="ppaction://noaction"/>
            <a:extLst>
              <a:ext uri="{FF2B5EF4-FFF2-40B4-BE49-F238E27FC236}">
                <a16:creationId xmlns:a16="http://schemas.microsoft.com/office/drawing/2014/main" id="{58C29366-A70F-D7AF-2D88-92EF00162A35}"/>
              </a:ext>
            </a:extLst>
          </p:cNvPr>
          <p:cNvSpPr>
            <a:spLocks noChangeAspect="1"/>
          </p:cNvSpPr>
          <p:nvPr/>
        </p:nvSpPr>
        <p:spPr>
          <a:xfrm>
            <a:off x="11402197" y="739553"/>
            <a:ext cx="231096" cy="252000"/>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0" h="623195">
                <a:moveTo>
                  <a:pt x="285750" y="0"/>
                </a:moveTo>
                <a:lnTo>
                  <a:pt x="566817" y="275699"/>
                </a:lnTo>
                <a:lnTo>
                  <a:pt x="571500" y="275699"/>
                </a:lnTo>
                <a:lnTo>
                  <a:pt x="571500" y="280293"/>
                </a:lnTo>
                <a:lnTo>
                  <a:pt x="571500" y="342902"/>
                </a:lnTo>
                <a:lnTo>
                  <a:pt x="571500" y="362100"/>
                </a:lnTo>
                <a:lnTo>
                  <a:pt x="571500" y="623195"/>
                </a:lnTo>
                <a:lnTo>
                  <a:pt x="342900" y="623195"/>
                </a:lnTo>
                <a:lnTo>
                  <a:pt x="342900" y="422739"/>
                </a:lnTo>
                <a:lnTo>
                  <a:pt x="228600" y="422739"/>
                </a:lnTo>
                <a:lnTo>
                  <a:pt x="228600" y="623195"/>
                </a:lnTo>
                <a:lnTo>
                  <a:pt x="0" y="623195"/>
                </a:lnTo>
                <a:lnTo>
                  <a:pt x="0" y="362100"/>
                </a:lnTo>
                <a:lnTo>
                  <a:pt x="0" y="342902"/>
                </a:lnTo>
                <a:lnTo>
                  <a:pt x="0" y="280293"/>
                </a:lnTo>
                <a:lnTo>
                  <a:pt x="0" y="275699"/>
                </a:lnTo>
                <a:lnTo>
                  <a:pt x="4684" y="275699"/>
                </a:lnTo>
                <a:close/>
              </a:path>
            </a:pathLst>
          </a:custGeom>
          <a:noFill/>
          <a:ln w="15875">
            <a:solidFill>
              <a:srgbClr val="1B59B5"/>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1" name="Freeform 10">
            <a:hlinkClick r:id="" action="ppaction://hlinkshowjump?jump=nextslide"/>
            <a:extLst>
              <a:ext uri="{FF2B5EF4-FFF2-40B4-BE49-F238E27FC236}">
                <a16:creationId xmlns:a16="http://schemas.microsoft.com/office/drawing/2014/main" id="{469DF722-993B-01DC-E0C8-D5CE39130FED}"/>
              </a:ext>
            </a:extLst>
          </p:cNvPr>
          <p:cNvSpPr>
            <a:spLocks noChangeAspect="1"/>
          </p:cNvSpPr>
          <p:nvPr/>
        </p:nvSpPr>
        <p:spPr>
          <a:xfrm rot="5400000">
            <a:off x="11701422"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2" name="Freeform 11">
            <a:hlinkClick r:id="" action="ppaction://hlinkshowjump?jump=previousslide"/>
            <a:extLst>
              <a:ext uri="{FF2B5EF4-FFF2-40B4-BE49-F238E27FC236}">
                <a16:creationId xmlns:a16="http://schemas.microsoft.com/office/drawing/2014/main" id="{6EBD0922-2271-6FF9-619B-E43F8FA0E662}"/>
              </a:ext>
            </a:extLst>
          </p:cNvPr>
          <p:cNvSpPr>
            <a:spLocks noChangeAspect="1"/>
          </p:cNvSpPr>
          <p:nvPr/>
        </p:nvSpPr>
        <p:spPr>
          <a:xfrm rot="16200000">
            <a:off x="11102974" y="821583"/>
            <a:ext cx="231096" cy="113341"/>
          </a:xfrm>
          <a:custGeom>
            <a:avLst/>
            <a:gdLst>
              <a:gd name="connsiteX0" fmla="*/ 285750 w 571500"/>
              <a:gd name="connsiteY0" fmla="*/ 0 h 623195"/>
              <a:gd name="connsiteX1" fmla="*/ 566817 w 571500"/>
              <a:gd name="connsiteY1" fmla="*/ 275699 h 623195"/>
              <a:gd name="connsiteX2" fmla="*/ 571500 w 571500"/>
              <a:gd name="connsiteY2" fmla="*/ 275699 h 623195"/>
              <a:gd name="connsiteX3" fmla="*/ 571500 w 571500"/>
              <a:gd name="connsiteY3" fmla="*/ 280293 h 623195"/>
              <a:gd name="connsiteX4" fmla="*/ 571500 w 571500"/>
              <a:gd name="connsiteY4" fmla="*/ 342902 h 623195"/>
              <a:gd name="connsiteX5" fmla="*/ 571500 w 571500"/>
              <a:gd name="connsiteY5" fmla="*/ 362100 h 623195"/>
              <a:gd name="connsiteX6" fmla="*/ 571500 w 571500"/>
              <a:gd name="connsiteY6" fmla="*/ 623195 h 623195"/>
              <a:gd name="connsiteX7" fmla="*/ 342900 w 571500"/>
              <a:gd name="connsiteY7" fmla="*/ 623195 h 623195"/>
              <a:gd name="connsiteX8" fmla="*/ 342900 w 571500"/>
              <a:gd name="connsiteY8" fmla="*/ 422739 h 623195"/>
              <a:gd name="connsiteX9" fmla="*/ 228600 w 571500"/>
              <a:gd name="connsiteY9" fmla="*/ 422739 h 623195"/>
              <a:gd name="connsiteX10" fmla="*/ 228600 w 571500"/>
              <a:gd name="connsiteY10" fmla="*/ 623195 h 623195"/>
              <a:gd name="connsiteX11" fmla="*/ 0 w 571500"/>
              <a:gd name="connsiteY11" fmla="*/ 623195 h 623195"/>
              <a:gd name="connsiteX12" fmla="*/ 0 w 571500"/>
              <a:gd name="connsiteY12" fmla="*/ 362100 h 623195"/>
              <a:gd name="connsiteX13" fmla="*/ 0 w 571500"/>
              <a:gd name="connsiteY13" fmla="*/ 342902 h 623195"/>
              <a:gd name="connsiteX14" fmla="*/ 0 w 571500"/>
              <a:gd name="connsiteY14" fmla="*/ 280293 h 623195"/>
              <a:gd name="connsiteX15" fmla="*/ 0 w 571500"/>
              <a:gd name="connsiteY15" fmla="*/ 275699 h 623195"/>
              <a:gd name="connsiteX16" fmla="*/ 4684 w 571500"/>
              <a:gd name="connsiteY16" fmla="*/ 275699 h 623195"/>
              <a:gd name="connsiteX0" fmla="*/ 0 w 571500"/>
              <a:gd name="connsiteY0" fmla="*/ 623195 h 849326"/>
              <a:gd name="connsiteX1" fmla="*/ 0 w 571500"/>
              <a:gd name="connsiteY1" fmla="*/ 362100 h 849326"/>
              <a:gd name="connsiteX2" fmla="*/ 0 w 571500"/>
              <a:gd name="connsiteY2" fmla="*/ 342902 h 849326"/>
              <a:gd name="connsiteX3" fmla="*/ 0 w 571500"/>
              <a:gd name="connsiteY3" fmla="*/ 280293 h 849326"/>
              <a:gd name="connsiteX4" fmla="*/ 0 w 571500"/>
              <a:gd name="connsiteY4" fmla="*/ 275699 h 849326"/>
              <a:gd name="connsiteX5" fmla="*/ 4684 w 571500"/>
              <a:gd name="connsiteY5" fmla="*/ 275699 h 849326"/>
              <a:gd name="connsiteX6" fmla="*/ 285750 w 571500"/>
              <a:gd name="connsiteY6" fmla="*/ 0 h 849326"/>
              <a:gd name="connsiteX7" fmla="*/ 566817 w 571500"/>
              <a:gd name="connsiteY7" fmla="*/ 275699 h 849326"/>
              <a:gd name="connsiteX8" fmla="*/ 571500 w 571500"/>
              <a:gd name="connsiteY8" fmla="*/ 275699 h 849326"/>
              <a:gd name="connsiteX9" fmla="*/ 571500 w 571500"/>
              <a:gd name="connsiteY9" fmla="*/ 280293 h 849326"/>
              <a:gd name="connsiteX10" fmla="*/ 571500 w 571500"/>
              <a:gd name="connsiteY10" fmla="*/ 342902 h 849326"/>
              <a:gd name="connsiteX11" fmla="*/ 571500 w 571500"/>
              <a:gd name="connsiteY11" fmla="*/ 362100 h 849326"/>
              <a:gd name="connsiteX12" fmla="*/ 571500 w 571500"/>
              <a:gd name="connsiteY12" fmla="*/ 623195 h 849326"/>
              <a:gd name="connsiteX13" fmla="*/ 342900 w 571500"/>
              <a:gd name="connsiteY13" fmla="*/ 623195 h 849326"/>
              <a:gd name="connsiteX14" fmla="*/ 342900 w 571500"/>
              <a:gd name="connsiteY14" fmla="*/ 422739 h 849326"/>
              <a:gd name="connsiteX15" fmla="*/ 228600 w 571500"/>
              <a:gd name="connsiteY15" fmla="*/ 422739 h 849326"/>
              <a:gd name="connsiteX16" fmla="*/ 454731 w 571500"/>
              <a:gd name="connsiteY16" fmla="*/ 849326 h 849326"/>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15" fmla="*/ 228600 w 571500"/>
              <a:gd name="connsiteY15"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14" fmla="*/ 342900 w 571500"/>
              <a:gd name="connsiteY14" fmla="*/ 422739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13" fmla="*/ 342900 w 571500"/>
              <a:gd name="connsiteY13"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12" fmla="*/ 571500 w 571500"/>
              <a:gd name="connsiteY12" fmla="*/ 623195 h 623195"/>
              <a:gd name="connsiteX0" fmla="*/ 0 w 571500"/>
              <a:gd name="connsiteY0" fmla="*/ 623195 h 623195"/>
              <a:gd name="connsiteX1" fmla="*/ 0 w 571500"/>
              <a:gd name="connsiteY1" fmla="*/ 362100 h 623195"/>
              <a:gd name="connsiteX2" fmla="*/ 0 w 571500"/>
              <a:gd name="connsiteY2" fmla="*/ 342902 h 623195"/>
              <a:gd name="connsiteX3" fmla="*/ 0 w 571500"/>
              <a:gd name="connsiteY3" fmla="*/ 280293 h 623195"/>
              <a:gd name="connsiteX4" fmla="*/ 0 w 571500"/>
              <a:gd name="connsiteY4" fmla="*/ 275699 h 623195"/>
              <a:gd name="connsiteX5" fmla="*/ 4684 w 571500"/>
              <a:gd name="connsiteY5" fmla="*/ 275699 h 623195"/>
              <a:gd name="connsiteX6" fmla="*/ 285750 w 571500"/>
              <a:gd name="connsiteY6" fmla="*/ 0 h 623195"/>
              <a:gd name="connsiteX7" fmla="*/ 566817 w 571500"/>
              <a:gd name="connsiteY7" fmla="*/ 275699 h 623195"/>
              <a:gd name="connsiteX8" fmla="*/ 571500 w 571500"/>
              <a:gd name="connsiteY8" fmla="*/ 275699 h 623195"/>
              <a:gd name="connsiteX9" fmla="*/ 571500 w 571500"/>
              <a:gd name="connsiteY9" fmla="*/ 280293 h 623195"/>
              <a:gd name="connsiteX10" fmla="*/ 571500 w 571500"/>
              <a:gd name="connsiteY10" fmla="*/ 342902 h 623195"/>
              <a:gd name="connsiteX11" fmla="*/ 571500 w 571500"/>
              <a:gd name="connsiteY11" fmla="*/ 362100 h 623195"/>
              <a:gd name="connsiteX0" fmla="*/ 0 w 571500"/>
              <a:gd name="connsiteY0" fmla="*/ 362100 h 362101"/>
              <a:gd name="connsiteX1" fmla="*/ 0 w 571500"/>
              <a:gd name="connsiteY1" fmla="*/ 342902 h 362101"/>
              <a:gd name="connsiteX2" fmla="*/ 0 w 571500"/>
              <a:gd name="connsiteY2" fmla="*/ 280293 h 362101"/>
              <a:gd name="connsiteX3" fmla="*/ 0 w 571500"/>
              <a:gd name="connsiteY3" fmla="*/ 275699 h 362101"/>
              <a:gd name="connsiteX4" fmla="*/ 4684 w 571500"/>
              <a:gd name="connsiteY4" fmla="*/ 275699 h 362101"/>
              <a:gd name="connsiteX5" fmla="*/ 285750 w 571500"/>
              <a:gd name="connsiteY5" fmla="*/ 0 h 362101"/>
              <a:gd name="connsiteX6" fmla="*/ 566817 w 571500"/>
              <a:gd name="connsiteY6" fmla="*/ 275699 h 362101"/>
              <a:gd name="connsiteX7" fmla="*/ 571500 w 571500"/>
              <a:gd name="connsiteY7" fmla="*/ 275699 h 362101"/>
              <a:gd name="connsiteX8" fmla="*/ 571500 w 571500"/>
              <a:gd name="connsiteY8" fmla="*/ 280293 h 362101"/>
              <a:gd name="connsiteX9" fmla="*/ 571500 w 571500"/>
              <a:gd name="connsiteY9" fmla="*/ 342902 h 362101"/>
              <a:gd name="connsiteX10" fmla="*/ 571500 w 571500"/>
              <a:gd name="connsiteY10"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9" fmla="*/ 571500 w 571500"/>
              <a:gd name="connsiteY9" fmla="*/ 362100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8" fmla="*/ 571500 w 571500"/>
              <a:gd name="connsiteY8" fmla="*/ 342902 h 362101"/>
              <a:gd name="connsiteX0" fmla="*/ 0 w 571500"/>
              <a:gd name="connsiteY0" fmla="*/ 362100 h 362101"/>
              <a:gd name="connsiteX1" fmla="*/ 0 w 571500"/>
              <a:gd name="connsiteY1" fmla="*/ 280293 h 362101"/>
              <a:gd name="connsiteX2" fmla="*/ 0 w 571500"/>
              <a:gd name="connsiteY2" fmla="*/ 275699 h 362101"/>
              <a:gd name="connsiteX3" fmla="*/ 4684 w 571500"/>
              <a:gd name="connsiteY3" fmla="*/ 275699 h 362101"/>
              <a:gd name="connsiteX4" fmla="*/ 285750 w 571500"/>
              <a:gd name="connsiteY4" fmla="*/ 0 h 362101"/>
              <a:gd name="connsiteX5" fmla="*/ 566817 w 571500"/>
              <a:gd name="connsiteY5" fmla="*/ 275699 h 362101"/>
              <a:gd name="connsiteX6" fmla="*/ 571500 w 571500"/>
              <a:gd name="connsiteY6" fmla="*/ 275699 h 362101"/>
              <a:gd name="connsiteX7" fmla="*/ 571500 w 571500"/>
              <a:gd name="connsiteY7" fmla="*/ 280293 h 362101"/>
              <a:gd name="connsiteX0" fmla="*/ 0 w 571500"/>
              <a:gd name="connsiteY0" fmla="*/ 280293 h 280292"/>
              <a:gd name="connsiteX1" fmla="*/ 0 w 571500"/>
              <a:gd name="connsiteY1" fmla="*/ 275699 h 280292"/>
              <a:gd name="connsiteX2" fmla="*/ 4684 w 571500"/>
              <a:gd name="connsiteY2" fmla="*/ 275699 h 280292"/>
              <a:gd name="connsiteX3" fmla="*/ 285750 w 571500"/>
              <a:gd name="connsiteY3" fmla="*/ 0 h 280292"/>
              <a:gd name="connsiteX4" fmla="*/ 566817 w 571500"/>
              <a:gd name="connsiteY4" fmla="*/ 275699 h 280292"/>
              <a:gd name="connsiteX5" fmla="*/ 571500 w 571500"/>
              <a:gd name="connsiteY5" fmla="*/ 275699 h 280292"/>
              <a:gd name="connsiteX6" fmla="*/ 571500 w 571500"/>
              <a:gd name="connsiteY6" fmla="*/ 280293 h 280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280292">
                <a:moveTo>
                  <a:pt x="0" y="280293"/>
                </a:moveTo>
                <a:lnTo>
                  <a:pt x="0" y="275699"/>
                </a:lnTo>
                <a:lnTo>
                  <a:pt x="4684" y="275699"/>
                </a:lnTo>
                <a:lnTo>
                  <a:pt x="285750" y="0"/>
                </a:lnTo>
                <a:lnTo>
                  <a:pt x="566817" y="275699"/>
                </a:lnTo>
                <a:lnTo>
                  <a:pt x="571500" y="275699"/>
                </a:lnTo>
                <a:lnTo>
                  <a:pt x="571500" y="280293"/>
                </a:lnTo>
              </a:path>
            </a:pathLst>
          </a:custGeom>
          <a:noFill/>
          <a:ln w="158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endParaRPr lang="en-US"/>
          </a:p>
        </p:txBody>
      </p:sp>
      <p:sp>
        <p:nvSpPr>
          <p:cNvPr id="13" name="Rectangle 12">
            <a:hlinkClick r:id="" action="ppaction://hlinkshowjump?jump=previousslide"/>
            <a:extLst>
              <a:ext uri="{FF2B5EF4-FFF2-40B4-BE49-F238E27FC236}">
                <a16:creationId xmlns:a16="http://schemas.microsoft.com/office/drawing/2014/main" id="{8F2BBB35-0FCC-1957-495C-2C5CE50700DA}"/>
              </a:ext>
            </a:extLst>
          </p:cNvPr>
          <p:cNvSpPr/>
          <p:nvPr/>
        </p:nvSpPr>
        <p:spPr>
          <a:xfrm>
            <a:off x="11044097" y="642248"/>
            <a:ext cx="231094" cy="5945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 action="ppaction://hlinkshowjump?jump=nextslide"/>
            <a:extLst>
              <a:ext uri="{FF2B5EF4-FFF2-40B4-BE49-F238E27FC236}">
                <a16:creationId xmlns:a16="http://schemas.microsoft.com/office/drawing/2014/main" id="{2B8505CA-D27A-477F-3785-A27FB95261A7}"/>
              </a:ext>
            </a:extLst>
          </p:cNvPr>
          <p:cNvSpPr/>
          <p:nvPr/>
        </p:nvSpPr>
        <p:spPr>
          <a:xfrm>
            <a:off x="11729897" y="555424"/>
            <a:ext cx="231094" cy="6813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 name="Rectangle 14">
            <a:hlinkClick r:id="rId2" action="ppaction://hlinksldjump"/>
            <a:extLst>
              <a:ext uri="{FF2B5EF4-FFF2-40B4-BE49-F238E27FC236}">
                <a16:creationId xmlns:a16="http://schemas.microsoft.com/office/drawing/2014/main" id="{A56E8E9A-44ED-DE60-E38E-BE6FC178402E}"/>
              </a:ext>
            </a:extLst>
          </p:cNvPr>
          <p:cNvSpPr/>
          <p:nvPr/>
        </p:nvSpPr>
        <p:spPr>
          <a:xfrm>
            <a:off x="11386997" y="692516"/>
            <a:ext cx="285952" cy="3714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6" name="Rectangle 15">
            <a:hlinkClick r:id="rId3" action="ppaction://hlinksldjump"/>
            <a:extLst>
              <a:ext uri="{FF2B5EF4-FFF2-40B4-BE49-F238E27FC236}">
                <a16:creationId xmlns:a16="http://schemas.microsoft.com/office/drawing/2014/main" id="{3AFFAECC-613E-8696-D953-A73AC7035873}"/>
              </a:ext>
            </a:extLst>
          </p:cNvPr>
          <p:cNvSpPr/>
          <p:nvPr/>
        </p:nvSpPr>
        <p:spPr>
          <a:xfrm>
            <a:off x="7644355" y="-143691"/>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hlinkClick r:id="rId4" action="ppaction://hlinksldjump"/>
            <a:extLst>
              <a:ext uri="{FF2B5EF4-FFF2-40B4-BE49-F238E27FC236}">
                <a16:creationId xmlns:a16="http://schemas.microsoft.com/office/drawing/2014/main" id="{A35B00A8-C23A-4945-7C84-07987F9FF7CE}"/>
              </a:ext>
            </a:extLst>
          </p:cNvPr>
          <p:cNvSpPr/>
          <p:nvPr/>
        </p:nvSpPr>
        <p:spPr>
          <a:xfrm>
            <a:off x="8728572"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8" name="Rectangle 17">
            <a:hlinkClick r:id="rId5" action="ppaction://hlinksldjump"/>
            <a:extLst>
              <a:ext uri="{FF2B5EF4-FFF2-40B4-BE49-F238E27FC236}">
                <a16:creationId xmlns:a16="http://schemas.microsoft.com/office/drawing/2014/main" id="{50F1E8E2-38CD-D2AF-A472-93B00E1FE3A0}"/>
              </a:ext>
            </a:extLst>
          </p:cNvPr>
          <p:cNvSpPr/>
          <p:nvPr/>
        </p:nvSpPr>
        <p:spPr>
          <a:xfrm>
            <a:off x="3396310" y="2404350"/>
            <a:ext cx="1753914"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9" name="Rectangle 18">
            <a:hlinkClick r:id="rId6" action="ppaction://hlinksldjump"/>
            <a:extLst>
              <a:ext uri="{FF2B5EF4-FFF2-40B4-BE49-F238E27FC236}">
                <a16:creationId xmlns:a16="http://schemas.microsoft.com/office/drawing/2014/main" id="{974E1B2E-E235-978D-3EB4-F5FEE7D15ED9}"/>
              </a:ext>
            </a:extLst>
          </p:cNvPr>
          <p:cNvSpPr/>
          <p:nvPr/>
        </p:nvSpPr>
        <p:spPr>
          <a:xfrm>
            <a:off x="5263086" y="2420768"/>
            <a:ext cx="1500785"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7" action="ppaction://hlinksldjump"/>
            <a:extLst>
              <a:ext uri="{FF2B5EF4-FFF2-40B4-BE49-F238E27FC236}">
                <a16:creationId xmlns:a16="http://schemas.microsoft.com/office/drawing/2014/main" id="{5A8F9F42-9058-5557-9564-A42C88B2D640}"/>
              </a:ext>
            </a:extLst>
          </p:cNvPr>
          <p:cNvSpPr/>
          <p:nvPr/>
        </p:nvSpPr>
        <p:spPr>
          <a:xfrm>
            <a:off x="9669866"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1" name="Rectangle 20">
            <a:hlinkClick r:id="rId8" action="ppaction://hlinksldjump"/>
            <a:extLst>
              <a:ext uri="{FF2B5EF4-FFF2-40B4-BE49-F238E27FC236}">
                <a16:creationId xmlns:a16="http://schemas.microsoft.com/office/drawing/2014/main" id="{0A8F694D-6582-0D22-931D-253F246E1B6B}"/>
              </a:ext>
            </a:extLst>
          </p:cNvPr>
          <p:cNvSpPr/>
          <p:nvPr/>
        </p:nvSpPr>
        <p:spPr>
          <a:xfrm>
            <a:off x="10597713" y="-143691"/>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2" name="Rectangle 21">
            <a:hlinkClick r:id="rId9" action="ppaction://hlinksldjump"/>
            <a:extLst>
              <a:ext uri="{FF2B5EF4-FFF2-40B4-BE49-F238E27FC236}">
                <a16:creationId xmlns:a16="http://schemas.microsoft.com/office/drawing/2014/main" id="{E061F4E6-01E6-ED28-30B7-53EDD4331D3A}"/>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Tree>
    <p:extLst>
      <p:ext uri="{BB962C8B-B14F-4D97-AF65-F5344CB8AC3E}">
        <p14:creationId xmlns:p14="http://schemas.microsoft.com/office/powerpoint/2010/main" val="202959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Rectangle 151">
            <a:extLst>
              <a:ext uri="{FF2B5EF4-FFF2-40B4-BE49-F238E27FC236}">
                <a16:creationId xmlns:a16="http://schemas.microsoft.com/office/drawing/2014/main" id="{C90DB2C6-47BD-54DF-E92A-09BC04021819}"/>
              </a:ext>
            </a:extLst>
          </p:cNvPr>
          <p:cNvSpPr/>
          <p:nvPr/>
        </p:nvSpPr>
        <p:spPr>
          <a:xfrm>
            <a:off x="0" y="4208929"/>
            <a:ext cx="12192000" cy="264907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nvGrpSpPr>
          <p:cNvPr id="35" name="Group 34">
            <a:extLst>
              <a:ext uri="{FF2B5EF4-FFF2-40B4-BE49-F238E27FC236}">
                <a16:creationId xmlns:a16="http://schemas.microsoft.com/office/drawing/2014/main" id="{8C7311B9-C626-4AB3-79B7-451697EB41CD}"/>
              </a:ext>
            </a:extLst>
          </p:cNvPr>
          <p:cNvGrpSpPr/>
          <p:nvPr/>
        </p:nvGrpSpPr>
        <p:grpSpPr>
          <a:xfrm>
            <a:off x="698826" y="1758950"/>
            <a:ext cx="3022691" cy="4071986"/>
            <a:chOff x="1236230" y="2482908"/>
            <a:chExt cx="2485287" cy="3348028"/>
          </a:xfrm>
        </p:grpSpPr>
        <p:sp>
          <p:nvSpPr>
            <p:cNvPr id="22" name="Freeform 21">
              <a:extLst>
                <a:ext uri="{FF2B5EF4-FFF2-40B4-BE49-F238E27FC236}">
                  <a16:creationId xmlns:a16="http://schemas.microsoft.com/office/drawing/2014/main" id="{9255AA87-4E83-BE99-0A36-5DD4A14778E4}"/>
                </a:ext>
              </a:extLst>
            </p:cNvPr>
            <p:cNvSpPr/>
            <p:nvPr/>
          </p:nvSpPr>
          <p:spPr>
            <a:xfrm>
              <a:off x="1306641" y="2482908"/>
              <a:ext cx="2414876" cy="3294453"/>
            </a:xfrm>
            <a:custGeom>
              <a:avLst/>
              <a:gdLst>
                <a:gd name="connsiteX0" fmla="*/ 2414877 w 2414876"/>
                <a:gd name="connsiteY0" fmla="*/ 0 h 3294453"/>
                <a:gd name="connsiteX1" fmla="*/ 0 w 2414876"/>
                <a:gd name="connsiteY1" fmla="*/ 0 h 3294453"/>
                <a:gd name="connsiteX2" fmla="*/ 0 w 2414876"/>
                <a:gd name="connsiteY2" fmla="*/ 3294453 h 3294453"/>
                <a:gd name="connsiteX3" fmla="*/ 2033226 w 2414876"/>
                <a:gd name="connsiteY3" fmla="*/ 3294453 h 3294453"/>
                <a:gd name="connsiteX4" fmla="*/ 2414877 w 2414876"/>
                <a:gd name="connsiteY4" fmla="*/ 2912802 h 3294453"/>
                <a:gd name="connsiteX5" fmla="*/ 2414877 w 2414876"/>
                <a:gd name="connsiteY5" fmla="*/ 0 h 3294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4876" h="3294453">
                  <a:moveTo>
                    <a:pt x="2414877" y="0"/>
                  </a:moveTo>
                  <a:lnTo>
                    <a:pt x="0" y="0"/>
                  </a:lnTo>
                  <a:lnTo>
                    <a:pt x="0" y="3294453"/>
                  </a:lnTo>
                  <a:lnTo>
                    <a:pt x="2033226" y="3294453"/>
                  </a:lnTo>
                  <a:lnTo>
                    <a:pt x="2414877" y="2912802"/>
                  </a:lnTo>
                  <a:lnTo>
                    <a:pt x="2414877" y="0"/>
                  </a:lnTo>
                  <a:close/>
                </a:path>
              </a:pathLst>
            </a:custGeom>
            <a:solidFill>
              <a:schemeClr val="bg1"/>
            </a:solidFill>
            <a:ln w="0" cap="flat">
              <a:noFill/>
              <a:prstDash val="solid"/>
              <a:miter/>
            </a:ln>
          </p:spPr>
          <p:txBody>
            <a:bodyPr rtlCol="0" anchor="ctr"/>
            <a:lstStyle/>
            <a:p>
              <a:endParaRPr lang="en-AR"/>
            </a:p>
          </p:txBody>
        </p:sp>
        <p:sp>
          <p:nvSpPr>
            <p:cNvPr id="23" name="Freeform 22">
              <a:extLst>
                <a:ext uri="{FF2B5EF4-FFF2-40B4-BE49-F238E27FC236}">
                  <a16:creationId xmlns:a16="http://schemas.microsoft.com/office/drawing/2014/main" id="{79870173-F6D6-40C1-E0C6-1E10B66C0B9F}"/>
                </a:ext>
              </a:extLst>
            </p:cNvPr>
            <p:cNvSpPr/>
            <p:nvPr/>
          </p:nvSpPr>
          <p:spPr>
            <a:xfrm>
              <a:off x="3339866" y="5395710"/>
              <a:ext cx="381651" cy="381651"/>
            </a:xfrm>
            <a:custGeom>
              <a:avLst/>
              <a:gdLst>
                <a:gd name="connsiteX0" fmla="*/ 0 w 381651"/>
                <a:gd name="connsiteY0" fmla="*/ 381651 h 381651"/>
                <a:gd name="connsiteX1" fmla="*/ 381651 w 381651"/>
                <a:gd name="connsiteY1" fmla="*/ 0 h 381651"/>
                <a:gd name="connsiteX2" fmla="*/ 0 w 381651"/>
                <a:gd name="connsiteY2" fmla="*/ 0 h 381651"/>
                <a:gd name="connsiteX3" fmla="*/ 0 w 381651"/>
                <a:gd name="connsiteY3" fmla="*/ 381651 h 381651"/>
              </a:gdLst>
              <a:ahLst/>
              <a:cxnLst>
                <a:cxn ang="0">
                  <a:pos x="connsiteX0" y="connsiteY0"/>
                </a:cxn>
                <a:cxn ang="0">
                  <a:pos x="connsiteX1" y="connsiteY1"/>
                </a:cxn>
                <a:cxn ang="0">
                  <a:pos x="connsiteX2" y="connsiteY2"/>
                </a:cxn>
                <a:cxn ang="0">
                  <a:pos x="connsiteX3" y="connsiteY3"/>
                </a:cxn>
              </a:cxnLst>
              <a:rect l="l" t="t" r="r" b="b"/>
              <a:pathLst>
                <a:path w="381651" h="381651">
                  <a:moveTo>
                    <a:pt x="0" y="381651"/>
                  </a:moveTo>
                  <a:lnTo>
                    <a:pt x="381651" y="0"/>
                  </a:lnTo>
                  <a:lnTo>
                    <a:pt x="0" y="0"/>
                  </a:lnTo>
                  <a:lnTo>
                    <a:pt x="0" y="381651"/>
                  </a:lnTo>
                  <a:close/>
                </a:path>
              </a:pathLst>
            </a:custGeom>
            <a:solidFill>
              <a:schemeClr val="accent5"/>
            </a:solidFill>
            <a:ln w="0" cap="flat">
              <a:noFill/>
              <a:prstDash val="solid"/>
              <a:miter/>
            </a:ln>
          </p:spPr>
          <p:txBody>
            <a:bodyPr rtlCol="0" anchor="ctr"/>
            <a:lstStyle/>
            <a:p>
              <a:endParaRPr lang="en-AR"/>
            </a:p>
          </p:txBody>
        </p:sp>
        <p:sp>
          <p:nvSpPr>
            <p:cNvPr id="24" name="Freeform 23">
              <a:extLst>
                <a:ext uri="{FF2B5EF4-FFF2-40B4-BE49-F238E27FC236}">
                  <a16:creationId xmlns:a16="http://schemas.microsoft.com/office/drawing/2014/main" id="{8F0C68C1-9E13-074C-65BB-71782AC30CF5}"/>
                </a:ext>
              </a:extLst>
            </p:cNvPr>
            <p:cNvSpPr/>
            <p:nvPr/>
          </p:nvSpPr>
          <p:spPr>
            <a:xfrm>
              <a:off x="1904190" y="4005232"/>
              <a:ext cx="732028" cy="106929"/>
            </a:xfrm>
            <a:custGeom>
              <a:avLst/>
              <a:gdLst>
                <a:gd name="connsiteX0" fmla="*/ 0 w 732028"/>
                <a:gd name="connsiteY0" fmla="*/ 0 h 106929"/>
                <a:gd name="connsiteX1" fmla="*/ 732029 w 732028"/>
                <a:gd name="connsiteY1" fmla="*/ 0 h 106929"/>
                <a:gd name="connsiteX2" fmla="*/ 732029 w 732028"/>
                <a:gd name="connsiteY2" fmla="*/ 106930 h 106929"/>
                <a:gd name="connsiteX3" fmla="*/ 0 w 732028"/>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732028" h="106929">
                  <a:moveTo>
                    <a:pt x="0" y="0"/>
                  </a:moveTo>
                  <a:lnTo>
                    <a:pt x="732029" y="0"/>
                  </a:lnTo>
                  <a:lnTo>
                    <a:pt x="732029" y="106930"/>
                  </a:lnTo>
                  <a:lnTo>
                    <a:pt x="0" y="106930"/>
                  </a:lnTo>
                  <a:close/>
                </a:path>
              </a:pathLst>
            </a:custGeom>
            <a:solidFill>
              <a:schemeClr val="accent2"/>
            </a:solidFill>
            <a:ln w="0" cap="flat">
              <a:noFill/>
              <a:prstDash val="solid"/>
              <a:miter/>
            </a:ln>
          </p:spPr>
          <p:txBody>
            <a:bodyPr rtlCol="0" anchor="ctr"/>
            <a:lstStyle/>
            <a:p>
              <a:endParaRPr lang="en-AR"/>
            </a:p>
          </p:txBody>
        </p:sp>
        <p:sp>
          <p:nvSpPr>
            <p:cNvPr id="25" name="Freeform 24">
              <a:extLst>
                <a:ext uri="{FF2B5EF4-FFF2-40B4-BE49-F238E27FC236}">
                  <a16:creationId xmlns:a16="http://schemas.microsoft.com/office/drawing/2014/main" id="{0EDBBA39-FAF7-46AC-9A29-A7EDE787C6CB}"/>
                </a:ext>
              </a:extLst>
            </p:cNvPr>
            <p:cNvSpPr/>
            <p:nvPr/>
          </p:nvSpPr>
          <p:spPr>
            <a:xfrm>
              <a:off x="1904190" y="4343151"/>
              <a:ext cx="1358814" cy="106929"/>
            </a:xfrm>
            <a:custGeom>
              <a:avLst/>
              <a:gdLst>
                <a:gd name="connsiteX0" fmla="*/ 0 w 1358814"/>
                <a:gd name="connsiteY0" fmla="*/ 0 h 106929"/>
                <a:gd name="connsiteX1" fmla="*/ 1358815 w 1358814"/>
                <a:gd name="connsiteY1" fmla="*/ 0 h 106929"/>
                <a:gd name="connsiteX2" fmla="*/ 1358815 w 1358814"/>
                <a:gd name="connsiteY2" fmla="*/ 106930 h 106929"/>
                <a:gd name="connsiteX3" fmla="*/ 0 w 1358814"/>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1358814" h="106929">
                  <a:moveTo>
                    <a:pt x="0" y="0"/>
                  </a:moveTo>
                  <a:lnTo>
                    <a:pt x="1358815" y="0"/>
                  </a:lnTo>
                  <a:lnTo>
                    <a:pt x="1358815" y="106930"/>
                  </a:lnTo>
                  <a:lnTo>
                    <a:pt x="0" y="106930"/>
                  </a:lnTo>
                  <a:close/>
                </a:path>
              </a:pathLst>
            </a:custGeom>
            <a:solidFill>
              <a:schemeClr val="accent4"/>
            </a:solidFill>
            <a:ln w="0" cap="flat">
              <a:noFill/>
              <a:prstDash val="solid"/>
              <a:miter/>
            </a:ln>
          </p:spPr>
          <p:txBody>
            <a:bodyPr rtlCol="0" anchor="ctr"/>
            <a:lstStyle/>
            <a:p>
              <a:endParaRPr lang="en-AR"/>
            </a:p>
          </p:txBody>
        </p:sp>
        <p:sp>
          <p:nvSpPr>
            <p:cNvPr id="26" name="Freeform 25">
              <a:extLst>
                <a:ext uri="{FF2B5EF4-FFF2-40B4-BE49-F238E27FC236}">
                  <a16:creationId xmlns:a16="http://schemas.microsoft.com/office/drawing/2014/main" id="{715A4317-D7A1-0155-4081-6B6A6D70CEF7}"/>
                </a:ext>
              </a:extLst>
            </p:cNvPr>
            <p:cNvSpPr/>
            <p:nvPr/>
          </p:nvSpPr>
          <p:spPr>
            <a:xfrm>
              <a:off x="1904190" y="4651353"/>
              <a:ext cx="1358814" cy="106929"/>
            </a:xfrm>
            <a:custGeom>
              <a:avLst/>
              <a:gdLst>
                <a:gd name="connsiteX0" fmla="*/ 0 w 1358814"/>
                <a:gd name="connsiteY0" fmla="*/ 0 h 106929"/>
                <a:gd name="connsiteX1" fmla="*/ 1358815 w 1358814"/>
                <a:gd name="connsiteY1" fmla="*/ 0 h 106929"/>
                <a:gd name="connsiteX2" fmla="*/ 1358815 w 1358814"/>
                <a:gd name="connsiteY2" fmla="*/ 106930 h 106929"/>
                <a:gd name="connsiteX3" fmla="*/ 0 w 1358814"/>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1358814" h="106929">
                  <a:moveTo>
                    <a:pt x="0" y="0"/>
                  </a:moveTo>
                  <a:lnTo>
                    <a:pt x="1358815" y="0"/>
                  </a:lnTo>
                  <a:lnTo>
                    <a:pt x="1358815" y="106930"/>
                  </a:lnTo>
                  <a:lnTo>
                    <a:pt x="0" y="106930"/>
                  </a:lnTo>
                  <a:close/>
                </a:path>
              </a:pathLst>
            </a:custGeom>
            <a:solidFill>
              <a:schemeClr val="accent4"/>
            </a:solidFill>
            <a:ln w="0" cap="flat">
              <a:noFill/>
              <a:prstDash val="solid"/>
              <a:miter/>
            </a:ln>
          </p:spPr>
          <p:txBody>
            <a:bodyPr rtlCol="0" anchor="ctr"/>
            <a:lstStyle/>
            <a:p>
              <a:endParaRPr lang="en-AR"/>
            </a:p>
          </p:txBody>
        </p:sp>
        <p:sp>
          <p:nvSpPr>
            <p:cNvPr id="27" name="Freeform 26">
              <a:extLst>
                <a:ext uri="{FF2B5EF4-FFF2-40B4-BE49-F238E27FC236}">
                  <a16:creationId xmlns:a16="http://schemas.microsoft.com/office/drawing/2014/main" id="{1644726B-924B-F838-ADDC-0903413398BA}"/>
                </a:ext>
              </a:extLst>
            </p:cNvPr>
            <p:cNvSpPr/>
            <p:nvPr/>
          </p:nvSpPr>
          <p:spPr>
            <a:xfrm>
              <a:off x="1904190" y="4994204"/>
              <a:ext cx="732028" cy="106929"/>
            </a:xfrm>
            <a:custGeom>
              <a:avLst/>
              <a:gdLst>
                <a:gd name="connsiteX0" fmla="*/ 0 w 732028"/>
                <a:gd name="connsiteY0" fmla="*/ 0 h 106929"/>
                <a:gd name="connsiteX1" fmla="*/ 732029 w 732028"/>
                <a:gd name="connsiteY1" fmla="*/ 0 h 106929"/>
                <a:gd name="connsiteX2" fmla="*/ 732029 w 732028"/>
                <a:gd name="connsiteY2" fmla="*/ 106930 h 106929"/>
                <a:gd name="connsiteX3" fmla="*/ 0 w 732028"/>
                <a:gd name="connsiteY3" fmla="*/ 106930 h 106929"/>
              </a:gdLst>
              <a:ahLst/>
              <a:cxnLst>
                <a:cxn ang="0">
                  <a:pos x="connsiteX0" y="connsiteY0"/>
                </a:cxn>
                <a:cxn ang="0">
                  <a:pos x="connsiteX1" y="connsiteY1"/>
                </a:cxn>
                <a:cxn ang="0">
                  <a:pos x="connsiteX2" y="connsiteY2"/>
                </a:cxn>
                <a:cxn ang="0">
                  <a:pos x="connsiteX3" y="connsiteY3"/>
                </a:cxn>
              </a:cxnLst>
              <a:rect l="l" t="t" r="r" b="b"/>
              <a:pathLst>
                <a:path w="732028" h="106929">
                  <a:moveTo>
                    <a:pt x="0" y="0"/>
                  </a:moveTo>
                  <a:lnTo>
                    <a:pt x="732029" y="0"/>
                  </a:lnTo>
                  <a:lnTo>
                    <a:pt x="732029" y="106930"/>
                  </a:lnTo>
                  <a:lnTo>
                    <a:pt x="0" y="106930"/>
                  </a:lnTo>
                  <a:close/>
                </a:path>
              </a:pathLst>
            </a:custGeom>
            <a:solidFill>
              <a:schemeClr val="accent4"/>
            </a:solidFill>
            <a:ln w="0" cap="flat">
              <a:noFill/>
              <a:prstDash val="solid"/>
              <a:miter/>
            </a:ln>
          </p:spPr>
          <p:txBody>
            <a:bodyPr rtlCol="0" anchor="ctr"/>
            <a:lstStyle/>
            <a:p>
              <a:endParaRPr lang="en-AR"/>
            </a:p>
          </p:txBody>
        </p:sp>
        <p:sp>
          <p:nvSpPr>
            <p:cNvPr id="29" name="TextBox 28">
              <a:extLst>
                <a:ext uri="{FF2B5EF4-FFF2-40B4-BE49-F238E27FC236}">
                  <a16:creationId xmlns:a16="http://schemas.microsoft.com/office/drawing/2014/main" id="{CA4A9510-F81B-E5CA-F2D8-209477F79544}"/>
                </a:ext>
              </a:extLst>
            </p:cNvPr>
            <p:cNvSpPr txBox="1"/>
            <p:nvPr/>
          </p:nvSpPr>
          <p:spPr>
            <a:xfrm>
              <a:off x="1562426" y="2650901"/>
              <a:ext cx="1854341" cy="881800"/>
            </a:xfrm>
            <a:prstGeom prst="rect">
              <a:avLst/>
            </a:prstGeom>
            <a:noFill/>
          </p:spPr>
          <p:txBody>
            <a:bodyPr wrap="none" lIns="0" tIns="0" rIns="0" bIns="0" rtlCol="0">
              <a:noAutofit/>
            </a:bodyPr>
            <a:lstStyle/>
            <a:p>
              <a:pPr algn="l"/>
              <a:r>
                <a:rPr lang="en-AR" sz="2800" b="1" spc="600">
                  <a:solidFill>
                    <a:schemeClr val="accent4"/>
                  </a:solidFill>
                </a:rPr>
                <a:t>SAVE </a:t>
              </a:r>
            </a:p>
            <a:p>
              <a:pPr algn="l"/>
              <a:r>
                <a:rPr lang="en-AR" sz="2800" b="1" spc="-10">
                  <a:solidFill>
                    <a:schemeClr val="accent4"/>
                  </a:solidFill>
                </a:rPr>
                <a:t>THE DATE</a:t>
              </a:r>
            </a:p>
          </p:txBody>
        </p:sp>
        <p:sp>
          <p:nvSpPr>
            <p:cNvPr id="31" name="Rectangle 30">
              <a:extLst>
                <a:ext uri="{FF2B5EF4-FFF2-40B4-BE49-F238E27FC236}">
                  <a16:creationId xmlns:a16="http://schemas.microsoft.com/office/drawing/2014/main" id="{C62DF327-5DD5-6688-72E3-1C4F95F7E2F5}"/>
                </a:ext>
              </a:extLst>
            </p:cNvPr>
            <p:cNvSpPr/>
            <p:nvPr/>
          </p:nvSpPr>
          <p:spPr>
            <a:xfrm>
              <a:off x="1236230" y="2574326"/>
              <a:ext cx="70411" cy="32004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2" name="Rectangle 31">
              <a:extLst>
                <a:ext uri="{FF2B5EF4-FFF2-40B4-BE49-F238E27FC236}">
                  <a16:creationId xmlns:a16="http://schemas.microsoft.com/office/drawing/2014/main" id="{8F31B114-7B18-073B-6661-9472D3DA4C54}"/>
                </a:ext>
              </a:extLst>
            </p:cNvPr>
            <p:cNvSpPr/>
            <p:nvPr/>
          </p:nvSpPr>
          <p:spPr>
            <a:xfrm rot="5400000">
              <a:off x="2256454" y="4744171"/>
              <a:ext cx="70411" cy="210312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grpSp>
      <p:sp>
        <p:nvSpPr>
          <p:cNvPr id="2" name="Title 1">
            <a:extLst>
              <a:ext uri="{FF2B5EF4-FFF2-40B4-BE49-F238E27FC236}">
                <a16:creationId xmlns:a16="http://schemas.microsoft.com/office/drawing/2014/main" id="{16C48FF5-0A7D-9CF0-CBA0-2AC8C29CDB64}"/>
              </a:ext>
            </a:extLst>
          </p:cNvPr>
          <p:cNvSpPr>
            <a:spLocks noGrp="1"/>
          </p:cNvSpPr>
          <p:nvPr>
            <p:ph type="title"/>
          </p:nvPr>
        </p:nvSpPr>
        <p:spPr/>
        <p:txBody>
          <a:bodyPr/>
          <a:lstStyle/>
          <a:p>
            <a:r>
              <a:rPr lang="en-US"/>
              <a:t>Save-the-Date</a:t>
            </a:r>
            <a:endParaRPr lang="en-AR"/>
          </a:p>
        </p:txBody>
      </p:sp>
      <p:sp>
        <p:nvSpPr>
          <p:cNvPr id="3" name="Content Placeholder 2">
            <a:extLst>
              <a:ext uri="{FF2B5EF4-FFF2-40B4-BE49-F238E27FC236}">
                <a16:creationId xmlns:a16="http://schemas.microsoft.com/office/drawing/2014/main" id="{330AFE9F-B42B-AB8D-717F-1EFB2A56EF49}"/>
              </a:ext>
            </a:extLst>
          </p:cNvPr>
          <p:cNvSpPr>
            <a:spLocks noGrp="1"/>
          </p:cNvSpPr>
          <p:nvPr>
            <p:ph idx="1"/>
          </p:nvPr>
        </p:nvSpPr>
        <p:spPr>
          <a:xfrm>
            <a:off x="4190429" y="1802112"/>
            <a:ext cx="7577710" cy="697394"/>
          </a:xfrm>
        </p:spPr>
        <p:txBody>
          <a:bodyPr/>
          <a:lstStyle/>
          <a:p>
            <a:r>
              <a:rPr lang="en-US" b="1"/>
              <a:t>The Save-the-Date </a:t>
            </a:r>
            <a:r>
              <a:rPr lang="en-US"/>
              <a:t>should introduce the event, confirm the planned date and the benefits of attending the meeting</a:t>
            </a:r>
          </a:p>
        </p:txBody>
      </p:sp>
      <p:sp>
        <p:nvSpPr>
          <p:cNvPr id="5" name="Slide Number Placeholder 4">
            <a:extLst>
              <a:ext uri="{FF2B5EF4-FFF2-40B4-BE49-F238E27FC236}">
                <a16:creationId xmlns:a16="http://schemas.microsoft.com/office/drawing/2014/main" id="{330B0140-7F7F-30DE-5E82-9682149C1AD3}"/>
              </a:ext>
            </a:extLst>
          </p:cNvPr>
          <p:cNvSpPr>
            <a:spLocks noGrp="1"/>
          </p:cNvSpPr>
          <p:nvPr>
            <p:ph type="sldNum" sz="quarter" idx="12"/>
          </p:nvPr>
        </p:nvSpPr>
        <p:spPr/>
        <p:txBody>
          <a:bodyPr/>
          <a:lstStyle/>
          <a:p>
            <a:fld id="{A31C51CB-94C2-40E2-B070-08CEE3D6A386}" type="slidenum">
              <a:rPr lang="en-GB" smtClean="0"/>
              <a:t>9</a:t>
            </a:fld>
            <a:endParaRPr lang="en-GB"/>
          </a:p>
        </p:txBody>
      </p:sp>
      <p:sp>
        <p:nvSpPr>
          <p:cNvPr id="6" name="Rounded Rectangle 13">
            <a:extLst>
              <a:ext uri="{FF2B5EF4-FFF2-40B4-BE49-F238E27FC236}">
                <a16:creationId xmlns:a16="http://schemas.microsoft.com/office/drawing/2014/main" id="{3F3B01A3-4B23-9906-75F0-FC46FC900038}"/>
              </a:ext>
            </a:extLst>
          </p:cNvPr>
          <p:cNvSpPr/>
          <p:nvPr/>
        </p:nvSpPr>
        <p:spPr>
          <a:xfrm>
            <a:off x="1058653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Post-meeting</a:t>
            </a:r>
          </a:p>
          <a:p>
            <a:pPr algn="ctr">
              <a:lnSpc>
                <a:spcPct val="80000"/>
              </a:lnSpc>
            </a:pPr>
            <a:r>
              <a:rPr lang="en-US" sz="1050">
                <a:solidFill>
                  <a:schemeClr val="bg1">
                    <a:alpha val="59000"/>
                  </a:schemeClr>
                </a:solidFill>
              </a:rPr>
              <a:t>materials</a:t>
            </a:r>
          </a:p>
        </p:txBody>
      </p:sp>
      <p:sp>
        <p:nvSpPr>
          <p:cNvPr id="7" name="Rounded Rectangle 14">
            <a:extLst>
              <a:ext uri="{FF2B5EF4-FFF2-40B4-BE49-F238E27FC236}">
                <a16:creationId xmlns:a16="http://schemas.microsoft.com/office/drawing/2014/main" id="{849A5115-067D-BA5F-77C2-C8608B67A0C8}"/>
              </a:ext>
            </a:extLst>
          </p:cNvPr>
          <p:cNvSpPr/>
          <p:nvPr/>
        </p:nvSpPr>
        <p:spPr>
          <a:xfrm>
            <a:off x="6264164"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b="1">
                <a:solidFill>
                  <a:schemeClr val="bg1"/>
                </a:solidFill>
              </a:rPr>
              <a:t>Pre-meeting</a:t>
            </a:r>
          </a:p>
          <a:p>
            <a:pPr algn="ctr">
              <a:lnSpc>
                <a:spcPct val="80000"/>
              </a:lnSpc>
            </a:pPr>
            <a:r>
              <a:rPr lang="en-US" sz="1050" b="1">
                <a:solidFill>
                  <a:schemeClr val="bg1"/>
                </a:solidFill>
              </a:rPr>
              <a:t>materials</a:t>
            </a:r>
          </a:p>
        </p:txBody>
      </p:sp>
      <p:sp>
        <p:nvSpPr>
          <p:cNvPr id="8" name="Rounded Rectangle 15">
            <a:extLst>
              <a:ext uri="{FF2B5EF4-FFF2-40B4-BE49-F238E27FC236}">
                <a16:creationId xmlns:a16="http://schemas.microsoft.com/office/drawing/2014/main" id="{FC954153-39D0-37BF-AB42-C3081656C68E}"/>
              </a:ext>
            </a:extLst>
          </p:cNvPr>
          <p:cNvSpPr/>
          <p:nvPr/>
        </p:nvSpPr>
        <p:spPr>
          <a:xfrm>
            <a:off x="9647910" y="-5995"/>
            <a:ext cx="914400"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Meeting </a:t>
            </a:r>
          </a:p>
          <a:p>
            <a:pPr algn="ctr">
              <a:lnSpc>
                <a:spcPct val="80000"/>
              </a:lnSpc>
            </a:pPr>
            <a:r>
              <a:rPr lang="en-US" sz="1050">
                <a:solidFill>
                  <a:schemeClr val="bg1">
                    <a:alpha val="59000"/>
                  </a:schemeClr>
                </a:solidFill>
              </a:rPr>
              <a:t>materials</a:t>
            </a:r>
          </a:p>
        </p:txBody>
      </p:sp>
      <p:sp>
        <p:nvSpPr>
          <p:cNvPr id="9" name="Rounded Rectangle 16">
            <a:extLst>
              <a:ext uri="{FF2B5EF4-FFF2-40B4-BE49-F238E27FC236}">
                <a16:creationId xmlns:a16="http://schemas.microsoft.com/office/drawing/2014/main" id="{D466702F-B894-4C60-842B-91A8A8C1E99E}"/>
              </a:ext>
            </a:extLst>
          </p:cNvPr>
          <p:cNvSpPr/>
          <p:nvPr/>
        </p:nvSpPr>
        <p:spPr>
          <a:xfrm>
            <a:off x="5189533" y="-5995"/>
            <a:ext cx="1050406" cy="350865"/>
          </a:xfrm>
          <a:prstGeom prst="roundRect">
            <a:avLst>
              <a:gd name="adj" fmla="val 0"/>
            </a:avLst>
          </a:prstGeom>
          <a:solidFill>
            <a:srgbClr val="1B59B5"/>
          </a:solidFill>
          <a:ln>
            <a:noFill/>
          </a:ln>
        </p:spPr>
        <p:txBody>
          <a:bodyPr wrap="square" lIns="0" tIns="45720" rIns="0" bIns="45720" rtlCol="0" anchor="ctr">
            <a:spAutoFit/>
          </a:bodyPr>
          <a:lstStyle/>
          <a:p>
            <a:pPr algn="ctr">
              <a:lnSpc>
                <a:spcPct val="80000"/>
              </a:lnSpc>
            </a:pPr>
            <a:r>
              <a:rPr lang="en-US" sz="1050">
                <a:solidFill>
                  <a:schemeClr val="bg1">
                    <a:alpha val="59000"/>
                  </a:schemeClr>
                </a:solidFill>
              </a:rPr>
              <a:t>Planning your </a:t>
            </a:r>
          </a:p>
          <a:p>
            <a:pPr algn="ctr">
              <a:lnSpc>
                <a:spcPct val="80000"/>
              </a:lnSpc>
            </a:pPr>
            <a:r>
              <a:rPr lang="en-US" sz="1050">
                <a:solidFill>
                  <a:schemeClr val="bg1">
                    <a:alpha val="59000"/>
                  </a:schemeClr>
                </a:solidFill>
              </a:rPr>
              <a:t>meeting</a:t>
            </a:r>
          </a:p>
        </p:txBody>
      </p:sp>
      <p:sp>
        <p:nvSpPr>
          <p:cNvPr id="10" name="Rounded Rectangle 17">
            <a:extLst>
              <a:ext uri="{FF2B5EF4-FFF2-40B4-BE49-F238E27FC236}">
                <a16:creationId xmlns:a16="http://schemas.microsoft.com/office/drawing/2014/main" id="{67E6A3A5-5FCB-E1A9-6A42-9A96AA336B07}"/>
              </a:ext>
            </a:extLst>
          </p:cNvPr>
          <p:cNvSpPr/>
          <p:nvPr/>
        </p:nvSpPr>
        <p:spPr>
          <a:xfrm>
            <a:off x="11525151" y="-5995"/>
            <a:ext cx="674095" cy="350865"/>
          </a:xfrm>
          <a:prstGeom prst="roundRect">
            <a:avLst>
              <a:gd name="adj" fmla="val 0"/>
            </a:avLst>
          </a:prstGeom>
          <a:solidFill>
            <a:srgbClr val="1B59B5"/>
          </a:solidFill>
          <a:ln>
            <a:noFill/>
          </a:ln>
        </p:spPr>
        <p:txBody>
          <a:bodyPr wrap="square" lIns="0" tIns="45720" rIns="0" bIns="45720" rtlCol="0" anchor="ctr">
            <a:noAutofit/>
          </a:bodyPr>
          <a:lstStyle/>
          <a:p>
            <a:pPr algn="ctr">
              <a:lnSpc>
                <a:spcPct val="80000"/>
              </a:lnSpc>
            </a:pPr>
            <a:r>
              <a:rPr lang="en-US" sz="1050">
                <a:solidFill>
                  <a:schemeClr val="bg1">
                    <a:alpha val="59000"/>
                  </a:schemeClr>
                </a:solidFill>
              </a:rPr>
              <a:t>Contact</a:t>
            </a:r>
          </a:p>
        </p:txBody>
      </p:sp>
      <p:sp>
        <p:nvSpPr>
          <p:cNvPr id="11" name="Rounded Rectangle 16">
            <a:extLst>
              <a:ext uri="{FF2B5EF4-FFF2-40B4-BE49-F238E27FC236}">
                <a16:creationId xmlns:a16="http://schemas.microsoft.com/office/drawing/2014/main" id="{CBF142D7-CC05-621A-9280-251C83A44BC1}"/>
              </a:ext>
            </a:extLst>
          </p:cNvPr>
          <p:cNvSpPr/>
          <p:nvPr/>
        </p:nvSpPr>
        <p:spPr>
          <a:xfrm>
            <a:off x="7197989" y="0"/>
            <a:ext cx="1409699"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b="1">
                <a:solidFill>
                  <a:srgbClr val="1B59B5"/>
                </a:solidFill>
              </a:rPr>
              <a:t>Save the date</a:t>
            </a:r>
            <a:endParaRPr lang="en-US" sz="1050">
              <a:solidFill>
                <a:schemeClr val="accent6"/>
              </a:solidFill>
            </a:endParaRPr>
          </a:p>
        </p:txBody>
      </p:sp>
      <p:sp>
        <p:nvSpPr>
          <p:cNvPr id="13" name="Content Placeholder 2">
            <a:extLst>
              <a:ext uri="{FF2B5EF4-FFF2-40B4-BE49-F238E27FC236}">
                <a16:creationId xmlns:a16="http://schemas.microsoft.com/office/drawing/2014/main" id="{86695D1E-BED3-A084-BC56-3ED87F80FEEB}"/>
              </a:ext>
            </a:extLst>
          </p:cNvPr>
          <p:cNvSpPr txBox="1">
            <a:spLocks/>
          </p:cNvSpPr>
          <p:nvPr/>
        </p:nvSpPr>
        <p:spPr>
          <a:xfrm>
            <a:off x="4487771" y="4452916"/>
            <a:ext cx="7280368" cy="2406653"/>
          </a:xfrm>
          <a:prstGeom prst="rect">
            <a:avLst/>
          </a:prstGeom>
        </p:spPr>
        <p:txBody>
          <a:bodyPr vert="horz" lIns="0" tIns="0" rIns="0" bIns="0" rtlCol="0" anchor="t" anchorCtr="0">
            <a:noAutofit/>
          </a:bodyPr>
          <a:lstStyle>
            <a:lvl1pPr marL="0" indent="0" algn="l" defTabSz="914400" rtl="0" eaLnBrk="1" latinLnBrk="0" hangingPunct="1">
              <a:lnSpc>
                <a:spcPct val="95000"/>
              </a:lnSpc>
              <a:spcBef>
                <a:spcPts val="800"/>
              </a:spcBef>
              <a:buFont typeface="Arial" panose="020B0604020202020204" pitchFamily="34" charset="0"/>
              <a:buNone/>
              <a:defRPr sz="2200" kern="1200">
                <a:solidFill>
                  <a:schemeClr val="accent2"/>
                </a:solidFill>
                <a:latin typeface="+mn-lt"/>
                <a:ea typeface="+mn-ea"/>
                <a:cs typeface="+mn-cs"/>
              </a:defRPr>
            </a:lvl1pPr>
            <a:lvl2pPr marL="155575" indent="-155575" algn="l" defTabSz="914400" rtl="0" eaLnBrk="1" latinLnBrk="0" hangingPunct="1">
              <a:lnSpc>
                <a:spcPct val="95000"/>
              </a:lnSpc>
              <a:spcBef>
                <a:spcPts val="400"/>
              </a:spcBef>
              <a:buFont typeface="Arial" panose="020B0604020202020204" pitchFamily="34" charset="0"/>
              <a:buChar char="•"/>
              <a:defRPr sz="2200" kern="1200">
                <a:solidFill>
                  <a:schemeClr val="accent2"/>
                </a:solidFill>
                <a:latin typeface="+mn-lt"/>
                <a:ea typeface="+mn-ea"/>
                <a:cs typeface="+mn-cs"/>
              </a:defRPr>
            </a:lvl2pPr>
            <a:lvl3pPr marL="442913" indent="-258763"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3pPr>
            <a:lvl4pPr marL="679450"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4pPr>
            <a:lvl5pPr marL="938213" indent="-236538" algn="l" defTabSz="914400" rtl="0" eaLnBrk="1" latinLnBrk="0" hangingPunct="1">
              <a:lnSpc>
                <a:spcPct val="95000"/>
              </a:lnSpc>
              <a:spcBef>
                <a:spcPts val="400"/>
              </a:spcBef>
              <a:buClrTx/>
              <a:buFont typeface="Arial" panose="020B0604020202020204" pitchFamily="34" charset="0"/>
              <a:buChar char="–"/>
              <a:defRPr sz="20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solidFill>
                  <a:schemeClr val="bg1"/>
                </a:solidFill>
              </a:rPr>
              <a:t>It can be distributed to </a:t>
            </a:r>
            <a:r>
              <a:rPr lang="en-US" b="1">
                <a:solidFill>
                  <a:schemeClr val="bg1"/>
                </a:solidFill>
              </a:rPr>
              <a:t>ensure that delegates keep your meeting dates free </a:t>
            </a:r>
            <a:r>
              <a:rPr lang="en-US">
                <a:solidFill>
                  <a:schemeClr val="bg1"/>
                </a:solidFill>
              </a:rPr>
              <a:t>while allowing you more time to finalize the agenda and logistical arrangements.</a:t>
            </a:r>
          </a:p>
          <a:p>
            <a:r>
              <a:rPr lang="en-US">
                <a:solidFill>
                  <a:schemeClr val="bg1"/>
                </a:solidFill>
              </a:rPr>
              <a:t>The</a:t>
            </a:r>
            <a:r>
              <a:rPr lang="en-US" b="1">
                <a:solidFill>
                  <a:schemeClr val="bg1"/>
                </a:solidFill>
              </a:rPr>
              <a:t> Save-the-Date </a:t>
            </a:r>
            <a:r>
              <a:rPr lang="en-US">
                <a:solidFill>
                  <a:schemeClr val="bg1"/>
                </a:solidFill>
              </a:rPr>
              <a:t>can be disseminated electronically or physically. Please ensure that local regulations regarding email permissions are adhered to.</a:t>
            </a:r>
          </a:p>
        </p:txBody>
      </p:sp>
      <p:sp>
        <p:nvSpPr>
          <p:cNvPr id="16" name="Rounded Rectangle 16">
            <a:extLst>
              <a:ext uri="{FF2B5EF4-FFF2-40B4-BE49-F238E27FC236}">
                <a16:creationId xmlns:a16="http://schemas.microsoft.com/office/drawing/2014/main" id="{55A0E1B8-86E5-D072-5A0D-B99C06C3E20E}"/>
              </a:ext>
            </a:extLst>
          </p:cNvPr>
          <p:cNvSpPr/>
          <p:nvPr/>
        </p:nvSpPr>
        <p:spPr>
          <a:xfrm>
            <a:off x="8607689" y="0"/>
            <a:ext cx="1016000" cy="350865"/>
          </a:xfrm>
          <a:prstGeom prst="roundRect">
            <a:avLst>
              <a:gd name="adj" fmla="val 0"/>
            </a:avLst>
          </a:prstGeom>
          <a:solidFill>
            <a:schemeClr val="bg2">
              <a:lumMod val="90000"/>
            </a:schemeClr>
          </a:solidFill>
          <a:ln>
            <a:noFill/>
          </a:ln>
        </p:spPr>
        <p:txBody>
          <a:bodyPr wrap="square" lIns="0" tIns="45720" rIns="0" bIns="45720" rtlCol="0" anchor="ctr">
            <a:noAutofit/>
          </a:bodyPr>
          <a:lstStyle/>
          <a:p>
            <a:pPr algn="ctr">
              <a:lnSpc>
                <a:spcPct val="80000"/>
              </a:lnSpc>
            </a:pPr>
            <a:r>
              <a:rPr lang="en-US" sz="1050">
                <a:solidFill>
                  <a:schemeClr val="accent6"/>
                </a:solidFill>
              </a:rPr>
              <a:t>Invitation</a:t>
            </a:r>
          </a:p>
        </p:txBody>
      </p:sp>
      <p:cxnSp>
        <p:nvCxnSpPr>
          <p:cNvPr id="18" name="Straight Connector 17">
            <a:extLst>
              <a:ext uri="{FF2B5EF4-FFF2-40B4-BE49-F238E27FC236}">
                <a16:creationId xmlns:a16="http://schemas.microsoft.com/office/drawing/2014/main" id="{D21D8E72-3959-1C38-6926-416BB547F0DE}"/>
              </a:ext>
            </a:extLst>
          </p:cNvPr>
          <p:cNvCxnSpPr/>
          <p:nvPr/>
        </p:nvCxnSpPr>
        <p:spPr>
          <a:xfrm>
            <a:off x="8607689" y="44096"/>
            <a:ext cx="0" cy="241300"/>
          </a:xfrm>
          <a:prstGeom prst="line">
            <a:avLst/>
          </a:prstGeom>
          <a:ln w="12700">
            <a:solidFill>
              <a:srgbClr val="1B59B5"/>
            </a:solidFill>
          </a:ln>
        </p:spPr>
        <p:style>
          <a:lnRef idx="1">
            <a:schemeClr val="accent1"/>
          </a:lnRef>
          <a:fillRef idx="0">
            <a:schemeClr val="accent1"/>
          </a:fillRef>
          <a:effectRef idx="0">
            <a:schemeClr val="accent1"/>
          </a:effectRef>
          <a:fontRef idx="minor">
            <a:schemeClr val="tx1"/>
          </a:fontRef>
        </p:style>
      </p:cxnSp>
      <p:sp>
        <p:nvSpPr>
          <p:cNvPr id="19" name="Rectangle 18">
            <a:hlinkClick r:id="rId2" action="ppaction://hlinksldjump"/>
            <a:extLst>
              <a:ext uri="{FF2B5EF4-FFF2-40B4-BE49-F238E27FC236}">
                <a16:creationId xmlns:a16="http://schemas.microsoft.com/office/drawing/2014/main" id="{594B266E-90D1-8701-2BA1-92015B3E44BF}"/>
              </a:ext>
            </a:extLst>
          </p:cNvPr>
          <p:cNvSpPr/>
          <p:nvPr/>
        </p:nvSpPr>
        <p:spPr>
          <a:xfrm>
            <a:off x="5189533" y="-163236"/>
            <a:ext cx="1050406"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20" name="Rectangle 19">
            <a:hlinkClick r:id="rId3" action="ppaction://hlinksldjump"/>
            <a:extLst>
              <a:ext uri="{FF2B5EF4-FFF2-40B4-BE49-F238E27FC236}">
                <a16:creationId xmlns:a16="http://schemas.microsoft.com/office/drawing/2014/main" id="{24008364-F496-5096-4D62-9A816AFC8591}"/>
              </a:ext>
            </a:extLst>
          </p:cNvPr>
          <p:cNvSpPr/>
          <p:nvPr/>
        </p:nvSpPr>
        <p:spPr>
          <a:xfrm>
            <a:off x="6268960" y="-140737"/>
            <a:ext cx="904808"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4" name="Rectangle 13">
            <a:hlinkClick r:id="rId4" action="ppaction://hlinksldjump"/>
            <a:extLst>
              <a:ext uri="{FF2B5EF4-FFF2-40B4-BE49-F238E27FC236}">
                <a16:creationId xmlns:a16="http://schemas.microsoft.com/office/drawing/2014/main" id="{E4D41EF1-1A46-0370-69F5-37BFD82698E9}"/>
              </a:ext>
            </a:extLst>
          </p:cNvPr>
          <p:cNvSpPr/>
          <p:nvPr/>
        </p:nvSpPr>
        <p:spPr>
          <a:xfrm>
            <a:off x="7183360" y="-144544"/>
            <a:ext cx="1409698"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7" name="Rectangle 16">
            <a:hlinkClick r:id="rId5" action="ppaction://hlinksldjump"/>
            <a:extLst>
              <a:ext uri="{FF2B5EF4-FFF2-40B4-BE49-F238E27FC236}">
                <a16:creationId xmlns:a16="http://schemas.microsoft.com/office/drawing/2014/main" id="{1E5B913B-AF98-CE7F-9076-B3D18B8C194C}"/>
              </a:ext>
            </a:extLst>
          </p:cNvPr>
          <p:cNvSpPr/>
          <p:nvPr/>
        </p:nvSpPr>
        <p:spPr>
          <a:xfrm>
            <a:off x="8607211" y="-144544"/>
            <a:ext cx="1005053" cy="4667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5" name="Rectangle 154">
            <a:hlinkClick r:id="rId6" action="ppaction://hlinksldjump"/>
            <a:extLst>
              <a:ext uri="{FF2B5EF4-FFF2-40B4-BE49-F238E27FC236}">
                <a16:creationId xmlns:a16="http://schemas.microsoft.com/office/drawing/2014/main" id="{D89BA701-0469-5341-96B3-35AC18947894}"/>
              </a:ext>
            </a:extLst>
          </p:cNvPr>
          <p:cNvSpPr/>
          <p:nvPr/>
        </p:nvSpPr>
        <p:spPr>
          <a:xfrm>
            <a:off x="11552455" y="-143691"/>
            <a:ext cx="656482" cy="48856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159" name="Rectangle 158">
            <a:hlinkClick r:id="rId7" action="ppaction://hlinksldjump"/>
            <a:extLst>
              <a:ext uri="{FF2B5EF4-FFF2-40B4-BE49-F238E27FC236}">
                <a16:creationId xmlns:a16="http://schemas.microsoft.com/office/drawing/2014/main" id="{23B0E27F-1155-4C35-8C1B-F3C7B5AEFC9C}"/>
              </a:ext>
            </a:extLst>
          </p:cNvPr>
          <p:cNvSpPr/>
          <p:nvPr/>
        </p:nvSpPr>
        <p:spPr>
          <a:xfrm>
            <a:off x="1192574" y="5452838"/>
            <a:ext cx="2362827" cy="740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p>
        </p:txBody>
      </p:sp>
      <p:sp>
        <p:nvSpPr>
          <p:cNvPr id="33" name="TextBox 32">
            <a:extLst>
              <a:ext uri="{FF2B5EF4-FFF2-40B4-BE49-F238E27FC236}">
                <a16:creationId xmlns:a16="http://schemas.microsoft.com/office/drawing/2014/main" id="{E94E76CD-9808-76D9-49D3-C09168A03A6A}"/>
              </a:ext>
            </a:extLst>
          </p:cNvPr>
          <p:cNvSpPr txBox="1"/>
          <p:nvPr/>
        </p:nvSpPr>
        <p:spPr>
          <a:xfrm>
            <a:off x="3270142" y="7842142"/>
            <a:ext cx="0" cy="0"/>
          </a:xfrm>
          <a:prstGeom prst="rect">
            <a:avLst/>
          </a:prstGeom>
          <a:noFill/>
        </p:spPr>
        <p:txBody>
          <a:bodyPr wrap="none" lIns="0" tIns="0" rIns="0" bIns="0" rtlCol="0">
            <a:noAutofit/>
          </a:bodyPr>
          <a:lstStyle/>
          <a:p>
            <a:pPr algn="l"/>
            <a:endParaRPr lang="en-AR" sz="1600" b="1" spc="-10">
              <a:solidFill>
                <a:schemeClr val="accent2"/>
              </a:solidFill>
            </a:endParaRPr>
          </a:p>
        </p:txBody>
      </p:sp>
      <p:grpSp>
        <p:nvGrpSpPr>
          <p:cNvPr id="4" name="Group 3">
            <a:extLst>
              <a:ext uri="{FF2B5EF4-FFF2-40B4-BE49-F238E27FC236}">
                <a16:creationId xmlns:a16="http://schemas.microsoft.com/office/drawing/2014/main" id="{436180CA-82FC-C157-C7E5-D102836BC898}"/>
              </a:ext>
            </a:extLst>
          </p:cNvPr>
          <p:cNvGrpSpPr/>
          <p:nvPr/>
        </p:nvGrpSpPr>
        <p:grpSpPr>
          <a:xfrm>
            <a:off x="950577" y="5502972"/>
            <a:ext cx="2298700" cy="640481"/>
            <a:chOff x="5651500" y="6217518"/>
            <a:chExt cx="2298700" cy="640481"/>
          </a:xfrm>
        </p:grpSpPr>
        <p:sp>
          <p:nvSpPr>
            <p:cNvPr id="12" name="Rectangle: Rounded Corners 11">
              <a:extLst>
                <a:ext uri="{FF2B5EF4-FFF2-40B4-BE49-F238E27FC236}">
                  <a16:creationId xmlns:a16="http://schemas.microsoft.com/office/drawing/2014/main" id="{098ADA2F-A017-CD90-8734-9C1B3DCE21DE}"/>
                </a:ext>
              </a:extLst>
            </p:cNvPr>
            <p:cNvSpPr/>
            <p:nvPr/>
          </p:nvSpPr>
          <p:spPr>
            <a:xfrm>
              <a:off x="5651500" y="6217518"/>
              <a:ext cx="2028512" cy="637121"/>
            </a:xfrm>
            <a:prstGeom prst="roundRect">
              <a:avLst/>
            </a:prstGeom>
            <a:solidFill>
              <a:srgbClr val="F1EC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rgbClr val="4777C0"/>
                  </a:solidFill>
                </a:rPr>
                <a:t>Click here for the template</a:t>
              </a:r>
            </a:p>
          </p:txBody>
        </p:sp>
        <p:sp>
          <p:nvSpPr>
            <p:cNvPr id="15" name="Chevron 23">
              <a:extLst>
                <a:ext uri="{FF2B5EF4-FFF2-40B4-BE49-F238E27FC236}">
                  <a16:creationId xmlns:a16="http://schemas.microsoft.com/office/drawing/2014/main" id="{AAA28AC0-2B2C-1DB0-226D-C4A5A777BC1A}"/>
                </a:ext>
              </a:extLst>
            </p:cNvPr>
            <p:cNvSpPr/>
            <p:nvPr/>
          </p:nvSpPr>
          <p:spPr>
            <a:xfrm>
              <a:off x="7398802" y="6220878"/>
              <a:ext cx="551398" cy="637121"/>
            </a:xfrm>
            <a:prstGeom prst="chevron">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R">
                <a:solidFill>
                  <a:schemeClr val="tx1"/>
                </a:solidFill>
              </a:endParaRPr>
            </a:p>
          </p:txBody>
        </p:sp>
      </p:grpSp>
    </p:spTree>
    <p:extLst>
      <p:ext uri="{BB962C8B-B14F-4D97-AF65-F5344CB8AC3E}">
        <p14:creationId xmlns:p14="http://schemas.microsoft.com/office/powerpoint/2010/main" val="2654920294"/>
      </p:ext>
    </p:extLst>
  </p:cSld>
  <p:clrMapOvr>
    <a:masterClrMapping/>
  </p:clrMapOvr>
</p:sld>
</file>

<file path=ppt/theme/theme1.xml><?xml version="1.0" encoding="utf-8"?>
<a:theme xmlns:a="http://schemas.openxmlformats.org/drawingml/2006/main" name="Sandoz">
  <a:themeElements>
    <a:clrScheme name="Sandoz">
      <a:dk1>
        <a:srgbClr val="001C4A"/>
      </a:dk1>
      <a:lt1>
        <a:sysClr val="window" lastClr="FFFFFF"/>
      </a:lt1>
      <a:dk2>
        <a:srgbClr val="001C4A"/>
      </a:dk2>
      <a:lt2>
        <a:srgbClr val="F1ECE9"/>
      </a:lt2>
      <a:accent1>
        <a:srgbClr val="001C4A"/>
      </a:accent1>
      <a:accent2>
        <a:srgbClr val="1C59B5"/>
      </a:accent2>
      <a:accent3>
        <a:srgbClr val="5DA6FF"/>
      </a:accent3>
      <a:accent4>
        <a:srgbClr val="A8D5FF"/>
      </a:accent4>
      <a:accent5>
        <a:srgbClr val="D6C6B6"/>
      </a:accent5>
      <a:accent6>
        <a:srgbClr val="A3978B"/>
      </a:accent6>
      <a:hlink>
        <a:srgbClr val="1C59B5"/>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600" b="1" spc="-10" dirty="0" smtClean="0">
            <a:solidFill>
              <a:schemeClr val="accent2"/>
            </a:solidFill>
          </a:defRPr>
        </a:defPPr>
      </a:lstStyle>
    </a:txDef>
  </a:objectDefaults>
  <a:extraClrSchemeLst/>
  <a:extLst>
    <a:ext uri="{05A4C25C-085E-4340-85A3-A5531E510DB2}">
      <thm15:themeFamily xmlns:thm15="http://schemas.microsoft.com/office/thememl/2012/main" name="Presentation1" id="{C69A47FC-BBFC-4075-BE47-7C66BB5F7CE3}" vid="{A3B314BE-0829-4512-B900-ED14D69461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be112c7-f5b3-4324-88ff-018c97f65c63" xsi:nil="true"/>
    <lcf76f155ced4ddcb4097134ff3c332f xmlns="c5bc2811-ee9e-4290-8f5b-be95be5f56c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D0A67C08273084C9D30ED309E258DAF" ma:contentTypeVersion="17" ma:contentTypeDescription="Create a new document." ma:contentTypeScope="" ma:versionID="bc7c222bed8e961d57baa489a2160298">
  <xsd:schema xmlns:xsd="http://www.w3.org/2001/XMLSchema" xmlns:xs="http://www.w3.org/2001/XMLSchema" xmlns:p="http://schemas.microsoft.com/office/2006/metadata/properties" xmlns:ns2="c5bc2811-ee9e-4290-8f5b-be95be5f56c7" xmlns:ns3="5be112c7-f5b3-4324-88ff-018c97f65c63" targetNamespace="http://schemas.microsoft.com/office/2006/metadata/properties" ma:root="true" ma:fieldsID="1efabf08d18778da0f1fd0b655bad138" ns2:_="" ns3:_="">
    <xsd:import namespace="c5bc2811-ee9e-4290-8f5b-be95be5f56c7"/>
    <xsd:import namespace="5be112c7-f5b3-4324-88ff-018c97f65c6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bc2811-ee9e-4290-8f5b-be95be5f56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aec5887-daab-4316-8b81-7ef05b7293c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e112c7-f5b3-4324-88ff-018c97f65c6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f4ae19a-4b40-40a7-a517-9b5ce42d4b4b}" ma:internalName="TaxCatchAll" ma:showField="CatchAllData" ma:web="5be112c7-f5b3-4324-88ff-018c97f65c6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6FD020-FF1A-49E7-AD12-C1DE2983B651}">
  <ds:schemaRefs>
    <ds:schemaRef ds:uri="5be112c7-f5b3-4324-88ff-018c97f65c63"/>
    <ds:schemaRef ds:uri="c5bc2811-ee9e-4290-8f5b-be95be5f56c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248DE36-2E18-422F-B1AC-FE7A1D1D2CC8}">
  <ds:schemaRefs>
    <ds:schemaRef ds:uri="http://schemas.microsoft.com/sharepoint/v3/contenttype/forms"/>
  </ds:schemaRefs>
</ds:datastoreItem>
</file>

<file path=customXml/itemProps3.xml><?xml version="1.0" encoding="utf-8"?>
<ds:datastoreItem xmlns:ds="http://schemas.openxmlformats.org/officeDocument/2006/customXml" ds:itemID="{EE03577B-B076-4628-AAA8-D3EA0FAA995C}">
  <ds:schemaRefs>
    <ds:schemaRef ds:uri="5be112c7-f5b3-4324-88ff-018c97f65c63"/>
    <ds:schemaRef ds:uri="c5bc2811-ee9e-4290-8f5b-be95be5f56c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Sandoz PowerPoint Template</Template>
  <TotalTime>0</TotalTime>
  <Words>3319</Words>
  <Application>Microsoft Office PowerPoint</Application>
  <PresentationFormat>Widescreen</PresentationFormat>
  <Paragraphs>735</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Sandoz</vt:lpstr>
      <vt:lpstr>Nurses  biosimilar education Meeting-in-a-box (MIAB)</vt:lpstr>
      <vt:lpstr>Introduction</vt:lpstr>
      <vt:lpstr>Contents</vt:lpstr>
      <vt:lpstr>1. Planning  your meeting</vt:lpstr>
      <vt:lpstr>Meeting milestones planner </vt:lpstr>
      <vt:lpstr>Top tips on delivering engaging online meetings</vt:lpstr>
      <vt:lpstr>Top tips on delivering engaging face-to-face meetings</vt:lpstr>
      <vt:lpstr>2. Pre-meeting materials</vt:lpstr>
      <vt:lpstr>Save-the-Date</vt:lpstr>
      <vt:lpstr>Invitation</vt:lpstr>
      <vt:lpstr>3. Meeting materials</vt:lpstr>
      <vt:lpstr>Welcome letter</vt:lpstr>
      <vt:lpstr>Agenda</vt:lpstr>
      <vt:lpstr>Name badges</vt:lpstr>
      <vt:lpstr>Question cards</vt:lpstr>
      <vt:lpstr>Training content</vt:lpstr>
      <vt:lpstr>Sign-in sheet</vt:lpstr>
      <vt:lpstr>4. Post-meeting materials</vt:lpstr>
      <vt:lpstr>Thank you letter</vt:lpstr>
      <vt:lpstr>Evaluation form</vt:lpstr>
      <vt:lpstr>Certificate of attendance</vt:lpstr>
      <vt:lpstr>5. Contact</vt:lpstr>
      <vt:lpstr>Contact</vt:lpstr>
      <vt:lpstr>Templates</vt:lpstr>
      <vt:lpstr>Milestones Planner</vt:lpstr>
      <vt:lpstr>Milestones Planner</vt:lpstr>
      <vt:lpstr>Save the Date</vt:lpstr>
      <vt:lpstr>Invitation</vt:lpstr>
      <vt:lpstr>Welcome Letter</vt:lpstr>
      <vt:lpstr>Agenda</vt:lpstr>
      <vt:lpstr>Name Badge</vt:lpstr>
      <vt:lpstr>Question Cards</vt:lpstr>
      <vt:lpstr>Sign-in sheet</vt:lpstr>
      <vt:lpstr>Thank You Letter</vt:lpstr>
      <vt:lpstr>PowerPoint Presentation</vt:lpstr>
      <vt:lpstr>Evaluation Form</vt:lpstr>
      <vt:lpstr>PowerPoint Presentation</vt:lpstr>
      <vt:lpstr>PowerPoint Presentation</vt:lpstr>
      <vt:lpstr>PowerPoint Presentation</vt:lpstr>
    </vt:vector>
  </TitlesOfParts>
  <Company>Syneos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goes here in 42pt</dc:title>
  <dc:creator>Pang, Venese</dc:creator>
  <cp:lastModifiedBy>Pang, Venese</cp:lastModifiedBy>
  <cp:revision>2</cp:revision>
  <cp:lastPrinted>2023-04-14T12:48:42Z</cp:lastPrinted>
  <dcterms:created xsi:type="dcterms:W3CDTF">2023-09-28T16:13:28Z</dcterms:created>
  <dcterms:modified xsi:type="dcterms:W3CDTF">2024-03-01T11:47:42Z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MSIP_Label_3c9bec58-8084-492e-8360-0e1cfe36408c_Enabled">
    <vt:lpwstr>true</vt:lpwstr>
  </property>
  <property fmtid="{D5CDD505-2E9C-101B-9397-08002B2CF9AE}" pid="4" name="MSIP_Label_3c9bec58-8084-492e-8360-0e1cfe36408c_SetDate">
    <vt:lpwstr>2023-08-28T12:20:08Z</vt:lpwstr>
  </property>
  <property fmtid="{D5CDD505-2E9C-101B-9397-08002B2CF9AE}" pid="5" name="MSIP_Label_3c9bec58-8084-492e-8360-0e1cfe36408c_Method">
    <vt:lpwstr>Standard</vt:lpwstr>
  </property>
  <property fmtid="{D5CDD505-2E9C-101B-9397-08002B2CF9AE}" pid="6" name="MSIP_Label_3c9bec58-8084-492e-8360-0e1cfe36408c_Name">
    <vt:lpwstr>Not Protected -Pilot</vt:lpwstr>
  </property>
  <property fmtid="{D5CDD505-2E9C-101B-9397-08002B2CF9AE}" pid="7" name="MSIP_Label_3c9bec58-8084-492e-8360-0e1cfe36408c_SiteId">
    <vt:lpwstr>f35a6974-607f-47d4-82d7-ff31d7dc53a5</vt:lpwstr>
  </property>
  <property fmtid="{D5CDD505-2E9C-101B-9397-08002B2CF9AE}" pid="8" name="MSIP_Label_3c9bec58-8084-492e-8360-0e1cfe36408c_ActionId">
    <vt:lpwstr>5ae7e559-f7ad-4b4e-a08e-2a0fce093b75</vt:lpwstr>
  </property>
  <property fmtid="{D5CDD505-2E9C-101B-9397-08002B2CF9AE}" pid="9" name="MSIP_Label_3c9bec58-8084-492e-8360-0e1cfe36408c_ContentBits">
    <vt:lpwstr>0</vt:lpwstr>
  </property>
  <property fmtid="{D5CDD505-2E9C-101B-9397-08002B2CF9AE}" pid="10" name="ContentTypeId">
    <vt:lpwstr>0x0101002D0A67C08273084C9D30ED309E258DAF</vt:lpwstr>
  </property>
</Properties>
</file>